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0" r:id="rId4"/>
    <p:sldMasterId id="2147483741" r:id="rId5"/>
    <p:sldMasterId id="2147483742" r:id="rId6"/>
  </p:sldMasterIdLst>
  <p:notesMasterIdLst>
    <p:notesMasterId r:id="rId16"/>
  </p:notesMasterIdLst>
  <p:sldIdLst>
    <p:sldId id="391" r:id="rId7"/>
    <p:sldId id="257" r:id="rId8"/>
    <p:sldId id="258" r:id="rId9"/>
    <p:sldId id="281" r:id="rId10"/>
    <p:sldId id="260" r:id="rId11"/>
    <p:sldId id="264" r:id="rId12"/>
    <p:sldId id="262" r:id="rId13"/>
    <p:sldId id="263" r:id="rId14"/>
    <p:sldId id="359" r:id="rId15"/>
  </p:sldIdLst>
  <p:sldSz cx="12192000" cy="6858000"/>
  <p:notesSz cx="6858000" cy="9144000"/>
  <p:embeddedFontLst>
    <p:embeddedFont>
      <p:font typeface="Inter" panose="02000503000000020004" pitchFamily="2" charset="0"/>
      <p:regular r:id="rId17"/>
      <p:bold r:id="rId18"/>
      <p:italic r:id="rId19"/>
      <p:boldItalic r:id="rId20"/>
    </p:embeddedFont>
    <p:embeddedFont>
      <p:font typeface="Inter SemiBold" panose="02000503000000020004"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8914"/>
  </p:normalViewPr>
  <p:slideViewPr>
    <p:cSldViewPr snapToGrid="0">
      <p:cViewPr varScale="1">
        <p:scale>
          <a:sx n="98" d="100"/>
          <a:sy n="98" d="100"/>
        </p:scale>
        <p:origin x="104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6.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u="sng"/>
              <a:t>Key talking points:</a:t>
            </a:r>
            <a:endParaRPr lang="en-US"/>
          </a:p>
          <a:p>
            <a:pPr algn="just">
              <a:buChar char="•"/>
            </a:pPr>
            <a:r>
              <a:rPr lang="vi-VN"/>
              <a:t>Kính thưa Quý vị lãnh đạo, Quý Anh Chị nhà báo, phóng viên và đại diện các doanh nghiệp</a:t>
            </a:r>
          </a:p>
          <a:p>
            <a:pPr algn="just">
              <a:buChar char="•"/>
            </a:pPr>
            <a:endParaRPr lang="vi-VN" dirty="0"/>
          </a:p>
          <a:p>
            <a:pPr algn="just">
              <a:buChar char="•"/>
            </a:pPr>
            <a:r>
              <a:rPr lang="vi-VN"/>
              <a:t>Trước hết, cho phép tôi thay mặt Unilever Việt Nam trân trọng cảm ơn Ban Tổ chức đã tạo cơ hội để chúng tôi được có mặt tại Diễn đàn hôm nay. Khi nói về chủ đề “Báo chí và Doanh nghiệp đồng hành kiến tạo tương lai”, chúng ta thường nghĩ đến câu chuyện truyền thông, lan tỏa thông tin, hay cách doanh nghiệp kể câu chuyện của mình tốt hơn. </a:t>
            </a:r>
            <a:r>
              <a:rPr lang="vi-VN" b="1"/>
              <a:t>Nhưng theo tôi, ở một tầng sâu hơn, đây là câu hỏi về niềm tin. Không phải niềm tin như một khẩu hiệu, mà là niềm tin được xây bằng dữ kiện đúng, hành động thật và sự đồng hành dài hạn.</a:t>
            </a:r>
            <a:endParaRPr lang="vi-VN"/>
          </a:p>
          <a:p>
            <a:pPr algn="just">
              <a:buChar char="•"/>
            </a:pPr>
            <a:endParaRPr lang="vi-VN" b="1" dirty="0"/>
          </a:p>
          <a:p>
            <a:pPr algn="just">
              <a:buChar char="•"/>
            </a:pPr>
            <a:r>
              <a:rPr lang="vi-VN"/>
              <a:t>Trong một giai đoạn Việt Nam đang bước vào những chuyển động phát triển mới, câu hỏi đặt ra không chỉ là chúng ta tin vào tương lai Việt Nam như thế nào, mà là </a:t>
            </a:r>
            <a:r>
              <a:rPr lang="vi-VN" b="1"/>
              <a:t>chúng ta có thể cùng nhau làm gì để biến niềm tin đó thành hành động vì Việt Nam.</a:t>
            </a:r>
            <a:endParaRPr lang="vi-VN"/>
          </a:p>
          <a:p>
            <a:pPr algn="just">
              <a:buChar char="•"/>
            </a:pPr>
            <a:endParaRPr lang="vi-VN"/>
          </a:p>
          <a:p>
            <a:pPr algn="just">
              <a:buChar char="•"/>
            </a:pPr>
            <a:r>
              <a:rPr lang="vi-VN"/>
              <a:t>Với Unilever, đây là một chủ đề rất gần với hành trình hơn 30 năm của chúng tôi tại Việt Nam. </a:t>
            </a:r>
            <a:r>
              <a:rPr lang="vi-VN" b="1"/>
              <a:t>Việt Nam không chỉ là một thị trường quan trọng, mà là nơi Unilever đã gắn bó, trưởng thành và tiếp tục cam kết đồng hành lâu dài.</a:t>
            </a:r>
            <a:endParaRPr lang="vi-VN" dirty="0"/>
          </a:p>
          <a:p>
            <a:br>
              <a:rPr lang="en-US" dirty="0"/>
            </a:br>
            <a:endParaRPr lang="en-US" dirty="0"/>
          </a:p>
        </p:txBody>
      </p:sp>
      <p:sp>
        <p:nvSpPr>
          <p:cNvPr id="4" name="Slide Number Placeholder 3"/>
          <p:cNvSpPr>
            <a:spLocks noGrp="1"/>
          </p:cNvSpPr>
          <p:nvPr>
            <p:ph type="sldNum" sz="quarter" idx="5"/>
          </p:nvPr>
        </p:nvSpPr>
        <p:spPr/>
        <p:txBody>
          <a:bodyPr/>
          <a:lstStyle/>
          <a:p>
            <a:fld id="{03F6D073-D039-1447-AC66-77533B0E9C94}" type="slidenum">
              <a:rPr lang="en-US" smtClean="0"/>
              <a:t>1</a:t>
            </a:fld>
            <a:endParaRPr lang="en-US"/>
          </a:p>
        </p:txBody>
      </p:sp>
    </p:spTree>
    <p:extLst>
      <p:ext uri="{BB962C8B-B14F-4D97-AF65-F5344CB8AC3E}">
        <p14:creationId xmlns:p14="http://schemas.microsoft.com/office/powerpoint/2010/main" val="223499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ec1d7c1a57_1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ec1d7c1a57_1_1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100" b="1" u="sng"/>
              <a:t>Key talking points:</a:t>
            </a:r>
            <a:endParaRPr sz="1100" b="1"/>
          </a:p>
          <a:p>
            <a:pPr marL="0" lvl="0" indent="0" algn="l" rtl="0">
              <a:lnSpc>
                <a:spcPct val="115000"/>
              </a:lnSpc>
              <a:spcBef>
                <a:spcPts val="1200"/>
              </a:spcBef>
              <a:spcAft>
                <a:spcPts val="0"/>
              </a:spcAft>
              <a:buSzPts val="1100"/>
              <a:buNone/>
            </a:pPr>
            <a:r>
              <a:rPr lang="en-US" sz="1100"/>
              <a:t>Khi nhìn vào Việt Nam hôm nay, tôi nghĩ niềm tin vào tương lai đất nước không đến từ một sự lạc quan chung chung. Niềm tin đó đang được xây dựng trên những nền tảng rất cụ thể, có thể gọi là sự hội tụ của </a:t>
            </a:r>
            <a:r>
              <a:rPr lang="en-US" sz="1100" b="1"/>
              <a:t>Thiên thời, Địa lợi và Nhân hòa</a:t>
            </a:r>
            <a:r>
              <a:rPr lang="en-US" sz="1100"/>
              <a:t>.</a:t>
            </a:r>
            <a:endParaRPr sz="1100"/>
          </a:p>
          <a:p>
            <a:pPr marL="457200" lvl="0" indent="-298450" algn="l" rtl="0">
              <a:lnSpc>
                <a:spcPct val="115000"/>
              </a:lnSpc>
              <a:spcBef>
                <a:spcPts val="1200"/>
              </a:spcBef>
              <a:spcAft>
                <a:spcPts val="0"/>
              </a:spcAft>
              <a:buSzPts val="1100"/>
              <a:buChar char="●"/>
            </a:pPr>
            <a:r>
              <a:rPr lang="en-US" sz="1100" b="1"/>
              <a:t>Thiên thời</a:t>
            </a:r>
            <a:r>
              <a:rPr lang="en-US" sz="1100"/>
              <a:t> là khi các định hướng phát triển đang đặt trọng tâm rõ hơn vào chất lượng tăng trưởng, chuyển đổi xanh – số và nâng cao năng lực nội địa. Tinh thần của Nghị quyết 10 cũng cho thấy Việt Nam không chỉ hướng đến thu hút thêm nguồn lực đầu tư, mà còn hướng đến chất lượng đóng góp của các nguồn lực đó cho nền kinh tế: từ công nghệ, quản trị, nhân lực đến năng lực tham gia sâu hơn vào chuỗi giá trị.</a:t>
            </a:r>
            <a:endParaRPr sz="1100"/>
          </a:p>
          <a:p>
            <a:pPr marL="457200" lvl="0" indent="-298450" algn="l" rtl="0">
              <a:lnSpc>
                <a:spcPct val="115000"/>
              </a:lnSpc>
              <a:spcBef>
                <a:spcPts val="0"/>
              </a:spcBef>
              <a:spcAft>
                <a:spcPts val="0"/>
              </a:spcAft>
              <a:buSzPts val="1100"/>
              <a:buChar char="●"/>
            </a:pPr>
            <a:r>
              <a:rPr lang="en-US" sz="1100" b="1"/>
              <a:t>Địa lợi</a:t>
            </a:r>
            <a:r>
              <a:rPr lang="en-US" sz="1100"/>
              <a:t> là khi nền kinh tế vẫn giữ được sức bật trong bối cảnh nhiều biến động. Các con số như GDP quý I tăng 7,83%, bán buôn và bán lẻ tăng 9,62%, hay FDI thực hiện đạt 5,41 tỷ USD cho thấy thị trường nội địa tiếp tục có sức sống, và niềm tin của nhà đầu tư vào Việt Nam vẫn được duy trì.</a:t>
            </a:r>
            <a:endParaRPr sz="1100"/>
          </a:p>
          <a:p>
            <a:pPr marL="457200" lvl="0" indent="-298450" algn="l" rtl="0">
              <a:lnSpc>
                <a:spcPct val="115000"/>
              </a:lnSpc>
              <a:spcBef>
                <a:spcPts val="0"/>
              </a:spcBef>
              <a:spcAft>
                <a:spcPts val="0"/>
              </a:spcAft>
              <a:buSzPts val="1100"/>
              <a:buChar char="●"/>
            </a:pPr>
            <a:r>
              <a:rPr lang="en-US" sz="1100"/>
              <a:t>Nhưng theo tôi, yếu tố quyết định là </a:t>
            </a:r>
            <a:r>
              <a:rPr lang="en-US" sz="1100" b="1"/>
              <a:t>Nhân hòa</a:t>
            </a:r>
            <a:r>
              <a:rPr lang="en-US" sz="1100"/>
              <a:t>. Chính sách có rõ, kinh tế có đà, nhưng để tạo ra thay đổi bền vững thì cần sự đồng thuận và cùng hành động của nhiều chủ thể, từ Nhà nước, báo chí, doanh nghiệp, người dân đến các đối tác phát triển.</a:t>
            </a:r>
            <a:endParaRPr sz="1100"/>
          </a:p>
          <a:p>
            <a:pPr marL="0" lvl="0" indent="0" algn="l" rtl="0">
              <a:lnSpc>
                <a:spcPct val="115000"/>
              </a:lnSpc>
              <a:spcBef>
                <a:spcPts val="1200"/>
              </a:spcBef>
              <a:spcAft>
                <a:spcPts val="1200"/>
              </a:spcAft>
              <a:buSzPts val="1100"/>
              <a:buNone/>
            </a:pPr>
            <a:r>
              <a:rPr lang="en-US" sz="1100"/>
              <a:t>Vì vậy, khi Việt Nam đặt mục tiêu tăng trưởng cao hơn và chuyển đổi sâu hơn, niềm tin không còn là một khái niệm mềm. </a:t>
            </a:r>
            <a:r>
              <a:rPr lang="en-US" sz="1100" b="1"/>
              <a:t>Niềm tin trở thành điều kiện để xã hội cùng đi xa hơn: giúp chính sách được hiểu đúng, hành động thực chất được nhìn nhận đầy đủ, và các chủ thể có thêm động lực để cùng hành động vì mục tiêu dài hạn của Việt Nam.</a:t>
            </a:r>
            <a:endParaRPr sz="1000" b="1"/>
          </a:p>
        </p:txBody>
      </p:sp>
      <p:sp>
        <p:nvSpPr>
          <p:cNvPr id="415" name="Google Shape;415;g3ec1d7c1a57_1_1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ec1d7c1a57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g3ec1d7c1a57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100" b="1" u="sng"/>
              <a:t>Key talking points:</a:t>
            </a:r>
            <a:endParaRPr sz="1000" b="1"/>
          </a:p>
          <a:p>
            <a:pPr marL="457200" lvl="0" indent="-292100" algn="l" rtl="0">
              <a:lnSpc>
                <a:spcPct val="115000"/>
              </a:lnSpc>
              <a:spcBef>
                <a:spcPts val="1200"/>
              </a:spcBef>
              <a:spcAft>
                <a:spcPts val="0"/>
              </a:spcAft>
              <a:buSzPts val="1000"/>
              <a:buChar char="●"/>
            </a:pPr>
            <a:r>
              <a:rPr lang="en-US" sz="1000"/>
              <a:t>Từ những nền tảng tích cực của Việt Nam hôm nay, chúng ta có cơ sở để tin vào một giai đoạn phát triển mới. Nhưng câu hỏi quan trọng hơn là: l</a:t>
            </a:r>
            <a:r>
              <a:rPr lang="en-US" sz="1000" b="1"/>
              <a:t>àm thế nào để niềm tin đó không chỉ dừng lại ở một cảm xúc lạc quan, mà trở thành một sức mạnh xã hội có thể thúc đẩy hành động? </a:t>
            </a:r>
            <a:r>
              <a:rPr lang="en-US" sz="1000"/>
              <a:t>Theo tôi, đây chính là lúc niềm tin trở thành trách nhiệm chung.</a:t>
            </a:r>
            <a:endParaRPr sz="1000"/>
          </a:p>
          <a:p>
            <a:pPr marL="457200" lvl="0" indent="-292100" algn="l" rtl="0">
              <a:lnSpc>
                <a:spcPct val="115000"/>
              </a:lnSpc>
              <a:spcBef>
                <a:spcPts val="0"/>
              </a:spcBef>
              <a:spcAft>
                <a:spcPts val="0"/>
              </a:spcAft>
              <a:buSzPts val="1000"/>
              <a:buChar char="●"/>
            </a:pPr>
            <a:r>
              <a:rPr lang="en-US" sz="1000"/>
              <a:t>Trong một môi trường thông tin ngày càng phức tạp, niềm tin không thể được xây dựng bằng những thông điệp một chiều. Niềm tin cần ba nền tảng rất cụ thể.</a:t>
            </a:r>
            <a:endParaRPr sz="1000"/>
          </a:p>
          <a:p>
            <a:pPr marL="914400" lvl="1" indent="-292100" algn="l" rtl="0">
              <a:lnSpc>
                <a:spcPct val="115000"/>
              </a:lnSpc>
              <a:spcBef>
                <a:spcPts val="0"/>
              </a:spcBef>
              <a:spcAft>
                <a:spcPts val="0"/>
              </a:spcAft>
              <a:buSzPts val="1000"/>
              <a:buChar char="○"/>
            </a:pPr>
            <a:r>
              <a:rPr lang="en-US" sz="1000"/>
              <a:t>Trước hết là </a:t>
            </a:r>
            <a:r>
              <a:rPr lang="en-US" sz="1000" b="1"/>
              <a:t>thông tin đúng</a:t>
            </a:r>
            <a:r>
              <a:rPr lang="en-US" sz="1000"/>
              <a:t>: thông tin phải rõ ràng, chính xác, có ngữ cảnh và giúp công chúng hiểu đúng bản chất của một vấn đề.</a:t>
            </a:r>
            <a:endParaRPr sz="1000"/>
          </a:p>
          <a:p>
            <a:pPr marL="914400" lvl="1" indent="-292100" algn="l" rtl="0">
              <a:lnSpc>
                <a:spcPct val="115000"/>
              </a:lnSpc>
              <a:spcBef>
                <a:spcPts val="0"/>
              </a:spcBef>
              <a:spcAft>
                <a:spcPts val="0"/>
              </a:spcAft>
              <a:buSzPts val="1000"/>
              <a:buChar char="○"/>
            </a:pPr>
            <a:r>
              <a:rPr lang="en-US" sz="1000"/>
              <a:t>Thứ hai là </a:t>
            </a:r>
            <a:r>
              <a:rPr lang="en-US" sz="1000" b="1"/>
              <a:t>hành động thật</a:t>
            </a:r>
            <a:r>
              <a:rPr lang="en-US" sz="1000"/>
              <a:t>, đặc biệt từ phía doanh nghiệp. Những cam kết về tăng trưởng, phát triển bền vững hay trách nhiệm xã hội chỉ có ý nghĩa khi được chứng minh bằng cách doanh nghiệp vận hành, bằng chất lượng sản phẩm, bằng trách nhiệm trong chuỗi giá trị và bằng những kết quả có thể đo lường.</a:t>
            </a:r>
            <a:endParaRPr sz="1000"/>
          </a:p>
          <a:p>
            <a:pPr marL="914400" lvl="1" indent="-292100" algn="l" rtl="0">
              <a:lnSpc>
                <a:spcPct val="115000"/>
              </a:lnSpc>
              <a:spcBef>
                <a:spcPts val="0"/>
              </a:spcBef>
              <a:spcAft>
                <a:spcPts val="0"/>
              </a:spcAft>
              <a:buSzPts val="1000"/>
              <a:buChar char="○"/>
            </a:pPr>
            <a:r>
              <a:rPr lang="en-US" sz="1000"/>
              <a:t>Và thứ ba là </a:t>
            </a:r>
            <a:r>
              <a:rPr lang="en-US" sz="1000" b="1"/>
              <a:t>đối thoại có trách nhiệm</a:t>
            </a:r>
            <a:r>
              <a:rPr lang="en-US" sz="1000"/>
              <a:t>, bởi niềm tin không thể được xây dựng trong một chiều. Niềm tin cần sự lắng nghe, phản biện, giải trình và cùng tìm kiếm những giải pháp tốt hơn cho lợi ích chung.</a:t>
            </a:r>
            <a:endParaRPr sz="1000"/>
          </a:p>
          <a:p>
            <a:pPr marL="0" lvl="0" indent="0" algn="l" rtl="0">
              <a:lnSpc>
                <a:spcPct val="115000"/>
              </a:lnSpc>
              <a:spcBef>
                <a:spcPts val="1200"/>
              </a:spcBef>
              <a:spcAft>
                <a:spcPts val="1200"/>
              </a:spcAft>
              <a:buSzPts val="1100"/>
              <a:buNone/>
            </a:pPr>
            <a:r>
              <a:rPr lang="en-US" sz="1000" b="1"/>
              <a:t>Đây chính là điểm gặp nhau giữa vai trò của báo chí và trách nhiệm của doanh nghiệp. Doanh nghiệp cần tạo ra giá trị thật. Báo chí giúp những giá trị đó được kiểm chứng, được đặt trong bối cảnh đúng và được xã hội hiểu đầy đủ hơn.</a:t>
            </a:r>
            <a:endParaRPr sz="1000"/>
          </a:p>
        </p:txBody>
      </p:sp>
      <p:sp>
        <p:nvSpPr>
          <p:cNvPr id="440" name="Google Shape;440;g3ec1d7c1a57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2a420aca26_0_1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32a420aca26_0_1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4999"/>
              </a:lnSpc>
              <a:spcBef>
                <a:spcPts val="1200"/>
              </a:spcBef>
            </a:pPr>
            <a:r>
              <a:rPr lang="en-US" b="1" dirty="0"/>
              <a:t>Key talking points:</a:t>
            </a:r>
            <a:endParaRPr lang="en-US" dirty="0">
              <a:solidFill>
                <a:srgbClr val="444444"/>
              </a:solidFill>
            </a:endParaRPr>
          </a:p>
          <a:p>
            <a:pPr indent="-298450">
              <a:lnSpc>
                <a:spcPct val="114999"/>
              </a:lnSpc>
              <a:spcBef>
                <a:spcPts val="1200"/>
              </a:spcBef>
              <a:buFont typeface="Arial,Sans-Serif"/>
              <a:buChar char="●"/>
            </a:pPr>
            <a:r>
              <a:rPr lang="en-US" dirty="0" err="1"/>
              <a:t>Hơn</a:t>
            </a:r>
            <a:r>
              <a:rPr lang="en-US" dirty="0"/>
              <a:t> </a:t>
            </a:r>
            <a:r>
              <a:rPr lang="en-US" dirty="0" err="1"/>
              <a:t>ba</a:t>
            </a:r>
            <a:r>
              <a:rPr lang="en-US" dirty="0"/>
              <a:t> </a:t>
            </a:r>
            <a:r>
              <a:rPr lang="en-US" dirty="0" err="1"/>
              <a:t>thập</a:t>
            </a:r>
            <a:r>
              <a:rPr lang="en-US" dirty="0"/>
              <a:t> </a:t>
            </a:r>
            <a:r>
              <a:rPr lang="en-US" dirty="0" err="1"/>
              <a:t>kỷ</a:t>
            </a:r>
            <a:r>
              <a:rPr lang="en-US" dirty="0"/>
              <a:t> qua, Việt Nam </a:t>
            </a:r>
            <a:r>
              <a:rPr lang="en-US" dirty="0" err="1"/>
              <a:t>không</a:t>
            </a:r>
            <a:r>
              <a:rPr lang="en-US" dirty="0"/>
              <a:t> </a:t>
            </a:r>
            <a:r>
              <a:rPr lang="en-US" dirty="0" err="1"/>
              <a:t>chỉ</a:t>
            </a:r>
            <a:r>
              <a:rPr lang="en-US" dirty="0"/>
              <a:t> </a:t>
            </a:r>
            <a:r>
              <a:rPr lang="en-US" dirty="0" err="1"/>
              <a:t>là</a:t>
            </a:r>
            <a:r>
              <a:rPr lang="en-US" dirty="0"/>
              <a:t> </a:t>
            </a:r>
            <a:r>
              <a:rPr lang="en-US" dirty="0" err="1"/>
              <a:t>một</a:t>
            </a:r>
            <a:r>
              <a:rPr lang="en-US" dirty="0"/>
              <a:t> </a:t>
            </a:r>
            <a:r>
              <a:rPr lang="en-US" dirty="0" err="1"/>
              <a:t>thị</a:t>
            </a:r>
            <a:r>
              <a:rPr lang="en-US" dirty="0"/>
              <a:t> </a:t>
            </a:r>
            <a:r>
              <a:rPr lang="en-US" dirty="0" err="1"/>
              <a:t>trường</a:t>
            </a:r>
            <a:r>
              <a:rPr lang="en-US" dirty="0"/>
              <a:t> </a:t>
            </a:r>
            <a:r>
              <a:rPr lang="en-US" dirty="0" err="1"/>
              <a:t>quan</a:t>
            </a:r>
            <a:r>
              <a:rPr lang="en-US" dirty="0"/>
              <a:t> </a:t>
            </a:r>
            <a:r>
              <a:rPr lang="en-US" dirty="0" err="1"/>
              <a:t>trọng</a:t>
            </a:r>
            <a:r>
              <a:rPr lang="en-US" dirty="0"/>
              <a:t>. </a:t>
            </a:r>
            <a:r>
              <a:rPr lang="en-US" dirty="0" err="1"/>
              <a:t>Đây</a:t>
            </a:r>
            <a:r>
              <a:rPr lang="en-US" dirty="0"/>
              <a:t> </a:t>
            </a:r>
            <a:r>
              <a:rPr lang="en-US" dirty="0" err="1"/>
              <a:t>là</a:t>
            </a:r>
            <a:r>
              <a:rPr lang="en-US" dirty="0"/>
              <a:t> </a:t>
            </a:r>
            <a:r>
              <a:rPr lang="en-US" dirty="0" err="1"/>
              <a:t>nơi</a:t>
            </a:r>
            <a:r>
              <a:rPr lang="en-US" dirty="0"/>
              <a:t> Unilever </a:t>
            </a:r>
            <a:r>
              <a:rPr lang="en-US" dirty="0" err="1"/>
              <a:t>đã</a:t>
            </a:r>
            <a:r>
              <a:rPr lang="en-US" dirty="0"/>
              <a:t> </a:t>
            </a:r>
            <a:r>
              <a:rPr lang="en-US" dirty="0" err="1"/>
              <a:t>đặt</a:t>
            </a:r>
            <a:r>
              <a:rPr lang="en-US" dirty="0"/>
              <a:t> </a:t>
            </a:r>
            <a:r>
              <a:rPr lang="en-US" dirty="0" err="1"/>
              <a:t>nền</a:t>
            </a:r>
            <a:r>
              <a:rPr lang="en-US" dirty="0"/>
              <a:t> </a:t>
            </a:r>
            <a:r>
              <a:rPr lang="en-US" dirty="0" err="1"/>
              <a:t>móng</a:t>
            </a:r>
            <a:r>
              <a:rPr lang="en-US" dirty="0"/>
              <a:t> </a:t>
            </a:r>
            <a:r>
              <a:rPr lang="en-US" dirty="0" err="1"/>
              <a:t>sản</a:t>
            </a:r>
            <a:r>
              <a:rPr lang="en-US" dirty="0"/>
              <a:t> </a:t>
            </a:r>
            <a:r>
              <a:rPr lang="en-US" dirty="0" err="1"/>
              <a:t>xuất</a:t>
            </a:r>
            <a:r>
              <a:rPr lang="en-US" dirty="0"/>
              <a:t>, </a:t>
            </a:r>
            <a:r>
              <a:rPr lang="en-US" dirty="0" err="1"/>
              <a:t>phát</a:t>
            </a:r>
            <a:r>
              <a:rPr lang="en-US" dirty="0"/>
              <a:t> </a:t>
            </a:r>
            <a:r>
              <a:rPr lang="en-US" dirty="0" err="1"/>
              <a:t>triển</a:t>
            </a:r>
            <a:r>
              <a:rPr lang="en-US" dirty="0"/>
              <a:t> </a:t>
            </a:r>
            <a:r>
              <a:rPr lang="en-US" dirty="0" err="1"/>
              <a:t>đội</a:t>
            </a:r>
            <a:r>
              <a:rPr lang="en-US" dirty="0"/>
              <a:t> </a:t>
            </a:r>
            <a:r>
              <a:rPr lang="en-US" dirty="0" err="1"/>
              <a:t>ngũ</a:t>
            </a:r>
            <a:r>
              <a:rPr lang="en-US" dirty="0"/>
              <a:t>, </a:t>
            </a:r>
            <a:r>
              <a:rPr lang="en-US" dirty="0" err="1"/>
              <a:t>mở</a:t>
            </a:r>
            <a:r>
              <a:rPr lang="en-US" dirty="0"/>
              <a:t> </a:t>
            </a:r>
            <a:r>
              <a:rPr lang="en-US" dirty="0" err="1"/>
              <a:t>rộng</a:t>
            </a:r>
            <a:r>
              <a:rPr lang="en-US" dirty="0"/>
              <a:t> </a:t>
            </a:r>
            <a:r>
              <a:rPr lang="en-US" dirty="0" err="1"/>
              <a:t>mạng</a:t>
            </a:r>
            <a:r>
              <a:rPr lang="en-US" dirty="0"/>
              <a:t> </a:t>
            </a:r>
            <a:r>
              <a:rPr lang="en-US" dirty="0" err="1"/>
              <a:t>lưới</a:t>
            </a:r>
            <a:r>
              <a:rPr lang="en-US" dirty="0"/>
              <a:t> </a:t>
            </a:r>
            <a:r>
              <a:rPr lang="en-US" dirty="0" err="1"/>
              <a:t>đối</a:t>
            </a:r>
            <a:r>
              <a:rPr lang="en-US" dirty="0"/>
              <a:t> </a:t>
            </a:r>
            <a:r>
              <a:rPr lang="en-US" dirty="0" err="1"/>
              <a:t>tác</a:t>
            </a:r>
            <a:r>
              <a:rPr lang="en-US" dirty="0"/>
              <a:t> </a:t>
            </a:r>
            <a:r>
              <a:rPr lang="en-US" dirty="0" err="1"/>
              <a:t>và</a:t>
            </a:r>
            <a:r>
              <a:rPr lang="en-US" dirty="0"/>
              <a:t> </a:t>
            </a:r>
            <a:r>
              <a:rPr lang="en-US" dirty="0" err="1"/>
              <a:t>phục</a:t>
            </a:r>
            <a:r>
              <a:rPr lang="en-US" dirty="0"/>
              <a:t> </a:t>
            </a:r>
            <a:r>
              <a:rPr lang="en-US" dirty="0" err="1"/>
              <a:t>vụ</a:t>
            </a:r>
            <a:r>
              <a:rPr lang="en-US" dirty="0"/>
              <a:t> </a:t>
            </a:r>
            <a:r>
              <a:rPr lang="en-US" dirty="0" err="1"/>
              <a:t>hàng</a:t>
            </a:r>
            <a:r>
              <a:rPr lang="en-US" dirty="0"/>
              <a:t> </a:t>
            </a:r>
            <a:r>
              <a:rPr lang="en-US" dirty="0" err="1"/>
              <a:t>triệu</a:t>
            </a:r>
            <a:r>
              <a:rPr lang="en-US" dirty="0"/>
              <a:t> </a:t>
            </a:r>
            <a:r>
              <a:rPr lang="en-US" dirty="0" err="1"/>
              <a:t>gia</a:t>
            </a:r>
            <a:r>
              <a:rPr lang="en-US" dirty="0"/>
              <a:t> </a:t>
            </a:r>
            <a:r>
              <a:rPr lang="en-US" dirty="0" err="1"/>
              <a:t>đình</a:t>
            </a:r>
            <a:r>
              <a:rPr lang="en-US" dirty="0"/>
              <a:t> Việt Nam </a:t>
            </a:r>
            <a:r>
              <a:rPr lang="en-US" dirty="0" err="1"/>
              <a:t>mỗi</a:t>
            </a:r>
            <a:r>
              <a:rPr lang="en-US" dirty="0"/>
              <a:t> </a:t>
            </a:r>
            <a:r>
              <a:rPr lang="en-US" dirty="0" err="1"/>
              <a:t>ngày</a:t>
            </a:r>
            <a:r>
              <a:rPr lang="en-US" dirty="0"/>
              <a:t>.</a:t>
            </a:r>
            <a:endParaRPr lang="en-US" sz="1200" b="0" i="0" u="none" strike="noStrike" cap="none" dirty="0">
              <a:solidFill>
                <a:srgbClr val="444444"/>
              </a:solidFill>
              <a:effectLst/>
              <a:latin typeface="Arial"/>
              <a:cs typeface="Arial"/>
              <a:sym typeface="Arial"/>
            </a:endParaRPr>
          </a:p>
          <a:p>
            <a:pPr indent="-298450">
              <a:lnSpc>
                <a:spcPct val="114999"/>
              </a:lnSpc>
              <a:spcBef>
                <a:spcPts val="1200"/>
              </a:spcBef>
              <a:buFont typeface="Arial,Sans-Serif"/>
              <a:buChar char="●"/>
            </a:pPr>
            <a:endParaRPr lang="en-US" sz="1200" b="0" i="0" u="none" strike="noStrike" cap="none" dirty="0">
              <a:solidFill>
                <a:srgbClr val="444444"/>
              </a:solidFill>
              <a:effectLst/>
              <a:latin typeface="Arial"/>
              <a:ea typeface="Arial"/>
              <a:cs typeface="Arial"/>
              <a:sym typeface="Arial"/>
            </a:endParaRPr>
          </a:p>
          <a:p>
            <a:pPr indent="-298450">
              <a:lnSpc>
                <a:spcPct val="114999"/>
              </a:lnSpc>
              <a:spcBef>
                <a:spcPts val="1200"/>
              </a:spcBef>
              <a:buFont typeface="Arial,Sans-Serif"/>
              <a:buChar char="●"/>
            </a:pPr>
            <a:r>
              <a:rPr lang="en-US" sz="1200" b="0" i="0" u="none" strike="noStrike" cap="none" dirty="0" err="1">
                <a:solidFill>
                  <a:schemeClr val="dk1"/>
                </a:solidFill>
                <a:effectLst/>
                <a:latin typeface="Arial"/>
                <a:ea typeface="Arial"/>
                <a:cs typeface="Arial"/>
                <a:sym typeface="Arial"/>
              </a:rPr>
              <a:t>Nhưng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sự</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hiện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diện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lâu</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dài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chỉ</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thật</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sự</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có</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ý</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nghĩa</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khi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tạo</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ra</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giá</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trị</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lâu</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dài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Vì</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vậy</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khi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nói</a:t>
            </a:r>
            <a:r>
              <a:rPr lang="en-US" sz="1200" b="0" i="0" u="none" strike="noStrike" cap="none" dirty="0">
                <a:solidFill>
                  <a:schemeClr val="dk1"/>
                </a:solidFill>
                <a:effectLst/>
                <a:latin typeface="Arial"/>
                <a:ea typeface="Arial"/>
                <a:cs typeface="Arial"/>
                <a:sym typeface="Arial"/>
              </a:rPr>
              <a:t> Unilever tin </a:t>
            </a:r>
            <a:r>
              <a:rPr lang="en-US" sz="1200" b="0" i="0" u="none" strike="noStrike" cap="none" dirty="0" err="1">
                <a:solidFill>
                  <a:schemeClr val="dk1"/>
                </a:solidFill>
                <a:effectLst/>
                <a:latin typeface="Arial"/>
                <a:ea typeface="Arial"/>
                <a:cs typeface="Arial"/>
                <a:sym typeface="Arial"/>
              </a:rPr>
              <a:t>vào</a:t>
            </a:r>
            <a:r>
              <a:rPr lang="en-US" sz="1200" b="0" i="0" u="none" strike="noStrike" cap="none" dirty="0">
                <a:solidFill>
                  <a:schemeClr val="dk1"/>
                </a:solidFill>
                <a:effectLst/>
                <a:latin typeface="Arial"/>
                <a:ea typeface="Arial"/>
                <a:cs typeface="Arial"/>
                <a:sym typeface="Arial"/>
              </a:rPr>
              <a:t> Việt Nam, </a:t>
            </a:r>
            <a:r>
              <a:rPr lang="en-US" sz="1200" b="0" i="0" u="none" strike="noStrike" cap="none" dirty="0" err="1">
                <a:solidFill>
                  <a:schemeClr val="dk1"/>
                </a:solidFill>
                <a:effectLst/>
                <a:latin typeface="Arial"/>
                <a:ea typeface="Arial"/>
                <a:cs typeface="Arial"/>
                <a:sym typeface="Arial"/>
              </a:rPr>
              <a:t>chúng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tôi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nói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về</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một</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niềm</a:t>
            </a:r>
            <a:r>
              <a:rPr lang="en-US" sz="1200" b="0" i="0" u="none" strike="noStrike" cap="none" dirty="0">
                <a:solidFill>
                  <a:schemeClr val="dk1"/>
                </a:solidFill>
                <a:effectLst/>
                <a:latin typeface="Arial"/>
                <a:ea typeface="Arial"/>
                <a:cs typeface="Arial"/>
                <a:sym typeface="Arial"/>
              </a:rPr>
              <a:t> tin </a:t>
            </a:r>
            <a:r>
              <a:rPr lang="en-US" sz="1200" b="0" i="0" u="none" strike="noStrike" cap="none" dirty="0" err="1">
                <a:solidFill>
                  <a:schemeClr val="dk1"/>
                </a:solidFill>
                <a:effectLst/>
                <a:latin typeface="Arial"/>
                <a:ea typeface="Arial"/>
                <a:cs typeface="Arial"/>
                <a:sym typeface="Arial"/>
              </a:rPr>
              <a:t>được</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chứng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minh</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bằng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cách</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doanh</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nghiệp</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vận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hành</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đầu</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tư</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bền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bỉ</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hơn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đổi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mới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liên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tục</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hơn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nâng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chuẩn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trong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chuỗi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giá</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trị</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và</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đồng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hành</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với</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những</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ưu</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tiên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phát</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triển</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của</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đất</a:t>
            </a:r>
            <a:r>
              <a:rPr lang="en-US" sz="1200" b="0" i="0" u="none" strike="noStrike" cap="none" dirty="0">
                <a:solidFill>
                  <a:schemeClr val="dk1"/>
                </a:solidFill>
                <a:effectLst/>
                <a:latin typeface="Arial"/>
                <a:ea typeface="Arial"/>
                <a:cs typeface="Arial"/>
                <a:sym typeface="Arial"/>
              </a:rPr>
              <a:t> </a:t>
            </a:r>
            <a:r>
              <a:rPr lang="en-US" sz="1200" b="0" i="0" u="none" strike="noStrike" cap="none" dirty="0" err="1">
                <a:solidFill>
                  <a:schemeClr val="dk1"/>
                </a:solidFill>
                <a:effectLst/>
                <a:latin typeface="Arial"/>
                <a:ea typeface="Arial"/>
                <a:cs typeface="Arial"/>
                <a:sym typeface="Arial"/>
              </a:rPr>
              <a:t>nước</a:t>
            </a:r>
            <a:r>
              <a:rPr lang="en-US" sz="1200" b="0" i="0" u="none" strike="noStrike" cap="none" dirty="0">
                <a:solidFill>
                  <a:schemeClr val="dk1"/>
                </a:solidFill>
                <a:effectLst/>
                <a:latin typeface="Arial"/>
                <a:ea typeface="Arial"/>
                <a:cs typeface="Arial"/>
                <a:sym typeface="Arial"/>
              </a:rPr>
              <a:t>​</a:t>
            </a:r>
          </a:p>
          <a:p>
            <a:pPr rtl="0" fontAlgn="base"/>
            <a:r>
              <a:rPr lang="en-US" sz="1200" b="0" i="0" u="none" strike="noStrike" cap="none" dirty="0">
                <a:solidFill>
                  <a:schemeClr val="dk1"/>
                </a:solidFill>
                <a:effectLst/>
                <a:latin typeface="Arial"/>
                <a:ea typeface="Arial"/>
                <a:cs typeface="Arial"/>
                <a:sym typeface="Arial"/>
              </a:rPr>
              <a:t>​</a:t>
            </a:r>
          </a:p>
          <a:p>
            <a:pPr indent="-298450">
              <a:lnSpc>
                <a:spcPct val="114999"/>
              </a:lnSpc>
              <a:buFont typeface="Arial,Sans-Serif"/>
              <a:buChar char="●"/>
            </a:pPr>
            <a:r>
              <a:rPr lang="en-US" dirty="0"/>
              <a:t>Sau </a:t>
            </a:r>
            <a:r>
              <a:rPr lang="en-US" dirty="0" err="1"/>
              <a:t>hơn</a:t>
            </a:r>
            <a:r>
              <a:rPr lang="en-US" dirty="0"/>
              <a:t> 30 </a:t>
            </a:r>
            <a:r>
              <a:rPr lang="en-US" dirty="0" err="1"/>
              <a:t>năm</a:t>
            </a:r>
            <a:r>
              <a:rPr lang="en-US" dirty="0"/>
              <a:t>, </a:t>
            </a:r>
            <a:r>
              <a:rPr lang="en-US" dirty="0" err="1"/>
              <a:t>điều</a:t>
            </a:r>
            <a:r>
              <a:rPr lang="en-US" dirty="0"/>
              <a:t> </a:t>
            </a:r>
            <a:r>
              <a:rPr lang="en-US" dirty="0" err="1"/>
              <a:t>quan</a:t>
            </a:r>
            <a:r>
              <a:rPr lang="en-US" dirty="0"/>
              <a:t> </a:t>
            </a:r>
            <a:r>
              <a:rPr lang="en-US" dirty="0" err="1"/>
              <a:t>trọng</a:t>
            </a:r>
            <a:r>
              <a:rPr lang="en-US" dirty="0"/>
              <a:t> </a:t>
            </a:r>
            <a:r>
              <a:rPr lang="en-US" dirty="0" err="1"/>
              <a:t>với</a:t>
            </a:r>
            <a:r>
              <a:rPr lang="en-US" dirty="0"/>
              <a:t> Unilever </a:t>
            </a:r>
            <a:r>
              <a:rPr lang="en-US" dirty="0" err="1"/>
              <a:t>không</a:t>
            </a:r>
            <a:r>
              <a:rPr lang="en-US" dirty="0"/>
              <a:t> </a:t>
            </a:r>
            <a:r>
              <a:rPr lang="en-US" dirty="0" err="1"/>
              <a:t>chỉ</a:t>
            </a:r>
            <a:r>
              <a:rPr lang="en-US" dirty="0"/>
              <a:t> </a:t>
            </a:r>
            <a:r>
              <a:rPr lang="en-US" dirty="0" err="1"/>
              <a:t>là</a:t>
            </a:r>
            <a:r>
              <a:rPr lang="en-US" dirty="0"/>
              <a:t> </a:t>
            </a:r>
            <a:r>
              <a:rPr lang="en-US" dirty="0" err="1"/>
              <a:t>chúng</a:t>
            </a:r>
            <a:r>
              <a:rPr lang="en-US" dirty="0"/>
              <a:t> </a:t>
            </a:r>
            <a:r>
              <a:rPr lang="en-US" dirty="0" err="1"/>
              <a:t>tôi</a:t>
            </a:r>
            <a:r>
              <a:rPr lang="en-US" dirty="0"/>
              <a:t> </a:t>
            </a:r>
            <a:r>
              <a:rPr lang="en-US" dirty="0" err="1"/>
              <a:t>đã</a:t>
            </a:r>
            <a:r>
              <a:rPr lang="en-US" dirty="0"/>
              <a:t> </a:t>
            </a:r>
            <a:r>
              <a:rPr lang="en-US" dirty="0" err="1"/>
              <a:t>hiện</a:t>
            </a:r>
            <a:r>
              <a:rPr lang="en-US" dirty="0"/>
              <a:t> </a:t>
            </a:r>
            <a:r>
              <a:rPr lang="en-US" dirty="0" err="1"/>
              <a:t>diện</a:t>
            </a:r>
            <a:r>
              <a:rPr lang="en-US" dirty="0"/>
              <a:t> </a:t>
            </a:r>
            <a:r>
              <a:rPr lang="en-US" dirty="0" err="1"/>
              <a:t>tại</a:t>
            </a:r>
            <a:r>
              <a:rPr lang="en-US" dirty="0"/>
              <a:t> Việt Nam, </a:t>
            </a:r>
            <a:r>
              <a:rPr lang="en-US" dirty="0" err="1"/>
              <a:t>mà</a:t>
            </a:r>
            <a:r>
              <a:rPr lang="en-US" dirty="0"/>
              <a:t> </a:t>
            </a:r>
            <a:r>
              <a:rPr lang="en-US" dirty="0" err="1"/>
              <a:t>là</a:t>
            </a:r>
            <a:r>
              <a:rPr lang="en-US" dirty="0"/>
              <a:t> </a:t>
            </a:r>
            <a:r>
              <a:rPr lang="en-US" dirty="0" err="1"/>
              <a:t>chúng</a:t>
            </a:r>
            <a:r>
              <a:rPr lang="en-US" dirty="0"/>
              <a:t> </a:t>
            </a:r>
            <a:r>
              <a:rPr lang="en-US" dirty="0" err="1"/>
              <a:t>tôi</a:t>
            </a:r>
            <a:r>
              <a:rPr lang="en-US" dirty="0"/>
              <a:t> </a:t>
            </a:r>
            <a:r>
              <a:rPr lang="en-US" dirty="0" err="1"/>
              <a:t>đã</a:t>
            </a:r>
            <a:r>
              <a:rPr lang="en-US" dirty="0"/>
              <a:t> </a:t>
            </a:r>
            <a:r>
              <a:rPr lang="en-US" dirty="0" err="1"/>
              <a:t>cùng</a:t>
            </a:r>
            <a:r>
              <a:rPr lang="en-US" dirty="0"/>
              <a:t> </a:t>
            </a:r>
            <a:r>
              <a:rPr lang="en-US" dirty="0" err="1"/>
              <a:t>lớn</a:t>
            </a:r>
            <a:r>
              <a:rPr lang="en-US" dirty="0"/>
              <a:t> </a:t>
            </a:r>
            <a:r>
              <a:rPr lang="en-US" dirty="0" err="1"/>
              <a:t>lên</a:t>
            </a:r>
            <a:r>
              <a:rPr lang="en-US" dirty="0"/>
              <a:t> </a:t>
            </a:r>
            <a:r>
              <a:rPr lang="en-US" dirty="0" err="1"/>
              <a:t>với</a:t>
            </a:r>
            <a:r>
              <a:rPr lang="en-US" dirty="0"/>
              <a:t> </a:t>
            </a:r>
            <a:r>
              <a:rPr lang="en-US" dirty="0" err="1"/>
              <a:t>thị</a:t>
            </a:r>
            <a:r>
              <a:rPr lang="en-US" dirty="0"/>
              <a:t> </a:t>
            </a:r>
            <a:r>
              <a:rPr lang="en-US" dirty="0" err="1"/>
              <a:t>trường</a:t>
            </a:r>
            <a:r>
              <a:rPr lang="en-US" dirty="0"/>
              <a:t>, </a:t>
            </a:r>
            <a:r>
              <a:rPr lang="en-US" dirty="0" err="1"/>
              <a:t>với</a:t>
            </a:r>
            <a:r>
              <a:rPr lang="en-US" dirty="0"/>
              <a:t> </a:t>
            </a:r>
            <a:r>
              <a:rPr lang="en-US" dirty="0" err="1"/>
              <a:t>người</a:t>
            </a:r>
            <a:r>
              <a:rPr lang="en-US" dirty="0"/>
              <a:t> </a:t>
            </a:r>
            <a:r>
              <a:rPr lang="en-US" dirty="0" err="1"/>
              <a:t>tiêu</a:t>
            </a:r>
            <a:r>
              <a:rPr lang="en-US" dirty="0"/>
              <a:t> </a:t>
            </a:r>
            <a:r>
              <a:rPr lang="en-US" dirty="0" err="1"/>
              <a:t>dùng</a:t>
            </a:r>
            <a:r>
              <a:rPr lang="en-US" dirty="0"/>
              <a:t>, </a:t>
            </a:r>
            <a:r>
              <a:rPr lang="en-US" dirty="0" err="1"/>
              <a:t>với</a:t>
            </a:r>
            <a:r>
              <a:rPr lang="en-US" dirty="0"/>
              <a:t> </a:t>
            </a:r>
            <a:r>
              <a:rPr lang="en-US" dirty="0" err="1"/>
              <a:t>đối</a:t>
            </a:r>
            <a:r>
              <a:rPr lang="en-US" dirty="0"/>
              <a:t> </a:t>
            </a:r>
            <a:r>
              <a:rPr lang="en-US" dirty="0" err="1"/>
              <a:t>tác</a:t>
            </a:r>
            <a:r>
              <a:rPr lang="en-US" dirty="0"/>
              <a:t> </a:t>
            </a:r>
            <a:r>
              <a:rPr lang="en-US" dirty="0" err="1"/>
              <a:t>và</a:t>
            </a:r>
            <a:r>
              <a:rPr lang="en-US" dirty="0"/>
              <a:t> </a:t>
            </a:r>
            <a:r>
              <a:rPr lang="en-US" dirty="0" err="1"/>
              <a:t>với</a:t>
            </a:r>
            <a:r>
              <a:rPr lang="en-US" dirty="0"/>
              <a:t> </a:t>
            </a:r>
            <a:r>
              <a:rPr lang="en-US" dirty="0" err="1"/>
              <a:t>những</a:t>
            </a:r>
            <a:r>
              <a:rPr lang="en-US" dirty="0"/>
              <a:t> </a:t>
            </a:r>
            <a:r>
              <a:rPr lang="en-US" dirty="0" err="1"/>
              <a:t>chuyển</a:t>
            </a:r>
            <a:r>
              <a:rPr lang="en-US" dirty="0"/>
              <a:t> </a:t>
            </a:r>
            <a:r>
              <a:rPr lang="en-US" dirty="0" err="1"/>
              <a:t>động</a:t>
            </a:r>
            <a:r>
              <a:rPr lang="en-US" dirty="0"/>
              <a:t> </a:t>
            </a:r>
            <a:r>
              <a:rPr lang="en-US" dirty="0" err="1"/>
              <a:t>phát</a:t>
            </a:r>
            <a:r>
              <a:rPr lang="en-US" dirty="0"/>
              <a:t> </a:t>
            </a:r>
            <a:r>
              <a:rPr lang="en-US" dirty="0" err="1"/>
              <a:t>triển</a:t>
            </a:r>
            <a:r>
              <a:rPr lang="en-US" dirty="0"/>
              <a:t> </a:t>
            </a:r>
            <a:r>
              <a:rPr lang="en-US" dirty="0" err="1"/>
              <a:t>của</a:t>
            </a:r>
            <a:r>
              <a:rPr lang="en-US" dirty="0"/>
              <a:t> Việt Nam. </a:t>
            </a:r>
            <a:r>
              <a:rPr lang="en-US" dirty="0" err="1"/>
              <a:t>Và</a:t>
            </a:r>
            <a:r>
              <a:rPr lang="en-US" dirty="0"/>
              <a:t> </a:t>
            </a:r>
            <a:r>
              <a:rPr lang="en-US" dirty="0" err="1"/>
              <a:t>niềm</a:t>
            </a:r>
            <a:r>
              <a:rPr lang="en-US" dirty="0"/>
              <a:t> tin </a:t>
            </a:r>
            <a:r>
              <a:rPr lang="en-US" dirty="0" err="1"/>
              <a:t>đó</a:t>
            </a:r>
            <a:r>
              <a:rPr lang="en-US" dirty="0"/>
              <a:t> </a:t>
            </a:r>
            <a:r>
              <a:rPr lang="en-US" dirty="0" err="1"/>
              <a:t>được</a:t>
            </a:r>
            <a:r>
              <a:rPr lang="en-US" dirty="0"/>
              <a:t> </a:t>
            </a:r>
            <a:r>
              <a:rPr lang="en-US" dirty="0" err="1"/>
              <a:t>chúng</a:t>
            </a:r>
            <a:r>
              <a:rPr lang="en-US" dirty="0"/>
              <a:t> </a:t>
            </a:r>
            <a:r>
              <a:rPr lang="en-US" dirty="0" err="1"/>
              <a:t>tôi</a:t>
            </a:r>
            <a:r>
              <a:rPr lang="en-US" dirty="0"/>
              <a:t> </a:t>
            </a:r>
            <a:r>
              <a:rPr lang="en-US" dirty="0" err="1"/>
              <a:t>chuyển</a:t>
            </a:r>
            <a:r>
              <a:rPr lang="en-US" dirty="0"/>
              <a:t> </a:t>
            </a:r>
            <a:r>
              <a:rPr lang="en-US" dirty="0" err="1"/>
              <a:t>hóa</a:t>
            </a:r>
            <a:r>
              <a:rPr lang="en-US" dirty="0"/>
              <a:t> </a:t>
            </a:r>
            <a:r>
              <a:rPr lang="en-US" dirty="0" err="1"/>
              <a:t>thông</a:t>
            </a:r>
            <a:r>
              <a:rPr lang="en-US" dirty="0"/>
              <a:t> qua </a:t>
            </a:r>
            <a:r>
              <a:rPr lang="en-US" dirty="0" err="1"/>
              <a:t>bốn</a:t>
            </a:r>
            <a:r>
              <a:rPr lang="en-US" dirty="0"/>
              <a:t> </a:t>
            </a:r>
            <a:r>
              <a:rPr lang="en-US" dirty="0" err="1"/>
              <a:t>năng</a:t>
            </a:r>
            <a:r>
              <a:rPr lang="en-US" dirty="0"/>
              <a:t> </a:t>
            </a:r>
            <a:r>
              <a:rPr lang="en-US" dirty="0" err="1"/>
              <a:t>lực</a:t>
            </a:r>
            <a:r>
              <a:rPr lang="en-US" dirty="0"/>
              <a:t> </a:t>
            </a:r>
            <a:r>
              <a:rPr lang="en-US" dirty="0" err="1"/>
              <a:t>cốt</a:t>
            </a:r>
            <a:r>
              <a:rPr lang="en-US" dirty="0"/>
              <a:t> </a:t>
            </a:r>
            <a:r>
              <a:rPr lang="en-US" dirty="0" err="1"/>
              <a:t>lõi</a:t>
            </a:r>
            <a:r>
              <a:rPr lang="en-US" dirty="0"/>
              <a:t> </a:t>
            </a:r>
            <a:r>
              <a:rPr lang="en-US" i="1" dirty="0"/>
              <a:t>(</a:t>
            </a:r>
            <a:r>
              <a:rPr lang="en-US" i="1" dirty="0" err="1"/>
              <a:t>chuyển</a:t>
            </a:r>
            <a:r>
              <a:rPr lang="en-US" i="1" dirty="0"/>
              <a:t> qua slide </a:t>
            </a:r>
            <a:r>
              <a:rPr lang="en-US" i="1" dirty="0" err="1"/>
              <a:t>sau</a:t>
            </a:r>
            <a:r>
              <a:rPr lang="en-US" i="1" dirty="0"/>
              <a:t>)</a:t>
            </a:r>
            <a:endParaRPr lang="en-US" dirty="0">
              <a:solidFill>
                <a:srgbClr val="444444"/>
              </a:solidFill>
            </a:endParaRPr>
          </a:p>
          <a:p>
            <a:pPr marL="0" lvl="0" indent="0" algn="l">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ec1d7c1a57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3ec1d7c1a57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b="1"/>
              <a:t>Key talking points:</a:t>
            </a:r>
            <a:endParaRPr sz="1100" b="1"/>
          </a:p>
          <a:p>
            <a:pPr marL="457200" lvl="0" indent="-298450" algn="l" rtl="0">
              <a:lnSpc>
                <a:spcPct val="115000"/>
              </a:lnSpc>
              <a:spcBef>
                <a:spcPts val="1200"/>
              </a:spcBef>
              <a:spcAft>
                <a:spcPts val="0"/>
              </a:spcAft>
              <a:buSzPts val="1100"/>
              <a:buChar char="●"/>
            </a:pPr>
            <a:r>
              <a:rPr lang="en-US" sz="1100"/>
              <a:t>Bốn năng lực cốt lõi này cũng là cách Unilever nhìn nhận đóng góp của một doanh nghiệp FDI trong giai đoạn phát triển mới tại Việt Nam. Một doanh nghiệp FDI bền vững không chỉ đóng góp bằng quy mô đầu tư hay kết quả kinh doanh của riêng mình.</a:t>
            </a:r>
            <a:r>
              <a:rPr lang="en-US" sz="1100" b="1"/>
              <a:t> Giá trị lớn hơn nằm ở khả năng cùng nâng chuẩn hệ sinh thái địa phương: từ sản phẩm, chuỗi cung ứng, năng lực vận hành, đến các mô hình phát triển bền vững có thể nhân rộng.</a:t>
            </a:r>
            <a:endParaRPr sz="1100" b="1"/>
          </a:p>
          <a:p>
            <a:pPr marL="457200" lvl="0" indent="-298450" algn="l" rtl="0">
              <a:lnSpc>
                <a:spcPct val="115000"/>
              </a:lnSpc>
              <a:spcBef>
                <a:spcPts val="0"/>
              </a:spcBef>
              <a:spcAft>
                <a:spcPts val="0"/>
              </a:spcAft>
              <a:buSzPts val="1100"/>
              <a:buChar char="●"/>
            </a:pPr>
            <a:r>
              <a:rPr lang="en-US" sz="1100"/>
              <a:t>Ở cấp độ gần nhất, Unilever phục vụ những nhu cầu thiết yếu trong đời sống hằng ngày của người tiêu dùng Việt Nam. Điều đó đòi hỏi chúng tôi liên tục cải tiến sản phẩm để đáp ứng tốt hơn các nhu cầu về sức khỏe, vệ sinh, dinh dưỡng, chăm sóc gia đình và chất lượng sống.</a:t>
            </a:r>
            <a:endParaRPr sz="1100"/>
          </a:p>
          <a:p>
            <a:pPr marL="457200" lvl="0" indent="-298450" algn="l" rtl="0">
              <a:lnSpc>
                <a:spcPct val="115000"/>
              </a:lnSpc>
              <a:spcBef>
                <a:spcPts val="0"/>
              </a:spcBef>
              <a:spcAft>
                <a:spcPts val="0"/>
              </a:spcAft>
              <a:buSzPts val="1100"/>
              <a:buChar char="●"/>
            </a:pPr>
            <a:r>
              <a:rPr lang="en-US" sz="1100"/>
              <a:t>Ở cấp độ hệ sinh thái, chúng tôi đồng hành cùng các đối tác nâng chuẩn vận hành trong nước, thúc đẩy chuyển đổi xanh – số và mở rộng khả năng kết nối với chuỗi giá trị toàn cầu.</a:t>
            </a:r>
            <a:endParaRPr sz="1100"/>
          </a:p>
          <a:p>
            <a:pPr marL="457200" lvl="0" indent="-298450" algn="l" rtl="0">
              <a:lnSpc>
                <a:spcPct val="115000"/>
              </a:lnSpc>
              <a:spcBef>
                <a:spcPts val="0"/>
              </a:spcBef>
              <a:spcAft>
                <a:spcPts val="0"/>
              </a:spcAft>
              <a:buSzPts val="1100"/>
              <a:buChar char="●"/>
            </a:pPr>
            <a:r>
              <a:rPr lang="en-US" sz="1100"/>
              <a:t>Ở cấp độ năng lực cạnh tranh, chúng tôi tiếp tục đổi mới vận hành, ứng dụng công nghệ, tự động hóa và phát triển đội ngũ nhân lực Việt Nam có khả năng thích ứng với các chuẩn mực ngày càng cao.</a:t>
            </a:r>
            <a:endParaRPr sz="1100"/>
          </a:p>
          <a:p>
            <a:pPr marL="457200" lvl="0" indent="-298450" algn="l" rtl="0">
              <a:lnSpc>
                <a:spcPct val="115000"/>
              </a:lnSpc>
              <a:spcBef>
                <a:spcPts val="0"/>
              </a:spcBef>
              <a:spcAft>
                <a:spcPts val="0"/>
              </a:spcAft>
              <a:buSzPts val="1100"/>
              <a:buChar char="●"/>
            </a:pPr>
            <a:r>
              <a:rPr lang="en-US" sz="1100"/>
              <a:t>Và ở cấp độ xã hội, chúng tôi triển khai các sáng kiến về kinh tế tuần hoàn, tiêu dùng có trách nhiệm, sức khỏe cộng đồng và môi trường sống theo hướng thực chất, có thể đo lường và có thể nhân rộng.</a:t>
            </a:r>
            <a:endParaRPr sz="1100"/>
          </a:p>
          <a:p>
            <a:pPr marL="457200" lvl="0" indent="-298450" algn="l" rtl="0">
              <a:lnSpc>
                <a:spcPct val="115000"/>
              </a:lnSpc>
              <a:spcBef>
                <a:spcPts val="0"/>
              </a:spcBef>
              <a:spcAft>
                <a:spcPts val="0"/>
              </a:spcAft>
              <a:buSzPts val="1100"/>
              <a:buChar char="●"/>
            </a:pPr>
            <a:r>
              <a:rPr lang="en-US" sz="1100" b="1"/>
              <a:t>Với chúng tôi, đó là cách niềm tin vào Việt Nam được chuyển hóa thành năng lực vận hành cụ thể, không chỉ được nói ra trong cam kết, mà có thể nhìn thấy trong đời sống, có thể đo lường bằng kết quả, và có thể tiếp tục mở rộng cùng các đối tác tại Việt Nam.</a:t>
            </a:r>
            <a:endParaRPr sz="1100"/>
          </a:p>
        </p:txBody>
      </p:sp>
      <p:sp>
        <p:nvSpPr>
          <p:cNvPr id="481" name="Google Shape;481;g3ec1d7c1a57_0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2a420aca26_0_1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2a420aca26_0_1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4999"/>
              </a:lnSpc>
              <a:spcBef>
                <a:spcPts val="1200"/>
              </a:spcBef>
            </a:pPr>
            <a:r>
              <a:rPr lang="en-US" b="1"/>
              <a:t>Key talking points:</a:t>
            </a:r>
            <a:endParaRPr lang="en-US">
              <a:solidFill>
                <a:srgbClr val="444444"/>
              </a:solidFill>
            </a:endParaRPr>
          </a:p>
          <a:p>
            <a:pPr indent="-298450">
              <a:lnSpc>
                <a:spcPct val="114999"/>
              </a:lnSpc>
              <a:spcBef>
                <a:spcPts val="1200"/>
              </a:spcBef>
              <a:buFont typeface="Arial,Sans-Serif"/>
              <a:buChar char="●"/>
            </a:pPr>
            <a:r>
              <a:rPr lang="en-US" dirty="0"/>
              <a:t>Tuy </a:t>
            </a:r>
            <a:r>
              <a:rPr lang="en-US" dirty="0" err="1"/>
              <a:t>nhiên</a:t>
            </a:r>
            <a:r>
              <a:rPr lang="en-US" dirty="0"/>
              <a:t>, </a:t>
            </a:r>
            <a:r>
              <a:rPr lang="en-US" dirty="0" err="1"/>
              <a:t>niềm</a:t>
            </a:r>
            <a:r>
              <a:rPr lang="en-US" dirty="0"/>
              <a:t> tin </a:t>
            </a:r>
            <a:r>
              <a:rPr lang="en-US" dirty="0" err="1"/>
              <a:t>không</a:t>
            </a:r>
            <a:r>
              <a:rPr lang="en-US" dirty="0"/>
              <a:t> </a:t>
            </a:r>
            <a:r>
              <a:rPr lang="en-US" dirty="0" err="1"/>
              <a:t>nằm</a:t>
            </a:r>
            <a:r>
              <a:rPr lang="en-US" dirty="0"/>
              <a:t> ở </a:t>
            </a:r>
            <a:r>
              <a:rPr lang="en-US" dirty="0" err="1"/>
              <a:t>điều</a:t>
            </a:r>
            <a:r>
              <a:rPr lang="en-US" dirty="0"/>
              <a:t> </a:t>
            </a:r>
            <a:r>
              <a:rPr lang="en-US" dirty="0" err="1"/>
              <a:t>doanh</a:t>
            </a:r>
            <a:r>
              <a:rPr lang="en-US" dirty="0"/>
              <a:t> </a:t>
            </a:r>
            <a:r>
              <a:rPr lang="en-US" dirty="0" err="1"/>
              <a:t>nghiệp</a:t>
            </a:r>
            <a:r>
              <a:rPr lang="en-US" dirty="0"/>
              <a:t> </a:t>
            </a:r>
            <a:r>
              <a:rPr lang="en-US" dirty="0" err="1"/>
              <a:t>nói</a:t>
            </a:r>
            <a:r>
              <a:rPr lang="en-US" dirty="0"/>
              <a:t>, </a:t>
            </a:r>
            <a:r>
              <a:rPr lang="en-US" dirty="0" err="1"/>
              <a:t>mà</a:t>
            </a:r>
            <a:r>
              <a:rPr lang="en-US" dirty="0"/>
              <a:t> ở </a:t>
            </a:r>
            <a:r>
              <a:rPr lang="en-US" dirty="0" err="1"/>
              <a:t>giá</a:t>
            </a:r>
            <a:r>
              <a:rPr lang="en-US" dirty="0"/>
              <a:t> </a:t>
            </a:r>
            <a:r>
              <a:rPr lang="en-US" dirty="0" err="1"/>
              <a:t>trị</a:t>
            </a:r>
            <a:r>
              <a:rPr lang="en-US" dirty="0"/>
              <a:t> </a:t>
            </a:r>
            <a:r>
              <a:rPr lang="en-US" dirty="0" err="1"/>
              <a:t>thật</a:t>
            </a:r>
            <a:r>
              <a:rPr lang="en-US" dirty="0"/>
              <a:t> </a:t>
            </a:r>
            <a:r>
              <a:rPr lang="en-US" dirty="0" err="1"/>
              <a:t>xã</a:t>
            </a:r>
            <a:r>
              <a:rPr lang="en-US" dirty="0"/>
              <a:t> </a:t>
            </a:r>
            <a:r>
              <a:rPr lang="en-US" dirty="0" err="1"/>
              <a:t>hội</a:t>
            </a:r>
            <a:r>
              <a:rPr lang="en-US" dirty="0"/>
              <a:t> </a:t>
            </a:r>
            <a:r>
              <a:rPr lang="en-US" dirty="0" err="1"/>
              <a:t>có</a:t>
            </a:r>
            <a:r>
              <a:rPr lang="en-US" dirty="0"/>
              <a:t> </a:t>
            </a:r>
            <a:r>
              <a:rPr lang="en-US" dirty="0" err="1"/>
              <a:t>thể</a:t>
            </a:r>
            <a:r>
              <a:rPr lang="en-US" dirty="0"/>
              <a:t> </a:t>
            </a:r>
            <a:r>
              <a:rPr lang="en-US" dirty="0" err="1"/>
              <a:t>nhìn</a:t>
            </a:r>
            <a:r>
              <a:rPr lang="en-US" dirty="0"/>
              <a:t> </a:t>
            </a:r>
            <a:r>
              <a:rPr lang="en-US" dirty="0" err="1"/>
              <a:t>thấy</a:t>
            </a:r>
            <a:r>
              <a:rPr lang="en-US" b="1" dirty="0"/>
              <a:t>. Một </a:t>
            </a:r>
            <a:r>
              <a:rPr lang="en-US" b="1" dirty="0" err="1"/>
              <a:t>sản</a:t>
            </a:r>
            <a:r>
              <a:rPr lang="en-US" b="1" dirty="0"/>
              <a:t> </a:t>
            </a:r>
            <a:r>
              <a:rPr lang="en-US" b="1" dirty="0" err="1"/>
              <a:t>phẩm</a:t>
            </a:r>
            <a:r>
              <a:rPr lang="en-US" b="1" dirty="0"/>
              <a:t> </a:t>
            </a:r>
            <a:r>
              <a:rPr lang="en-US" b="1" dirty="0" err="1"/>
              <a:t>tốt</a:t>
            </a:r>
            <a:r>
              <a:rPr lang="en-US" b="1" dirty="0"/>
              <a:t> </a:t>
            </a:r>
            <a:r>
              <a:rPr lang="en-US" b="1" dirty="0" err="1"/>
              <a:t>hơn</a:t>
            </a:r>
            <a:r>
              <a:rPr lang="en-US" b="1" dirty="0"/>
              <a:t>, </a:t>
            </a:r>
            <a:r>
              <a:rPr lang="en-US" b="1" dirty="0" err="1"/>
              <a:t>một</a:t>
            </a:r>
            <a:r>
              <a:rPr lang="en-US" b="1" dirty="0"/>
              <a:t> </a:t>
            </a:r>
            <a:r>
              <a:rPr lang="en-US" b="1" dirty="0" err="1"/>
              <a:t>chuỗi</a:t>
            </a:r>
            <a:r>
              <a:rPr lang="en-US" b="1" dirty="0"/>
              <a:t> </a:t>
            </a:r>
            <a:r>
              <a:rPr lang="en-US" b="1" dirty="0" err="1"/>
              <a:t>giá</a:t>
            </a:r>
            <a:r>
              <a:rPr lang="en-US" b="1" dirty="0"/>
              <a:t> </a:t>
            </a:r>
            <a:r>
              <a:rPr lang="en-US" b="1" dirty="0" err="1"/>
              <a:t>trị</a:t>
            </a:r>
            <a:r>
              <a:rPr lang="en-US" b="1" dirty="0"/>
              <a:t> </a:t>
            </a:r>
            <a:r>
              <a:rPr lang="en-US" b="1" dirty="0" err="1"/>
              <a:t>được</a:t>
            </a:r>
            <a:r>
              <a:rPr lang="en-US" b="1" dirty="0"/>
              <a:t> </a:t>
            </a:r>
            <a:r>
              <a:rPr lang="en-US" b="1" dirty="0" err="1"/>
              <a:t>nâng</a:t>
            </a:r>
            <a:r>
              <a:rPr lang="en-US" b="1" dirty="0"/>
              <a:t> </a:t>
            </a:r>
            <a:r>
              <a:rPr lang="en-US" b="1" dirty="0" err="1"/>
              <a:t>chuẩn</a:t>
            </a:r>
            <a:r>
              <a:rPr lang="en-US" b="1" dirty="0"/>
              <a:t> hay </a:t>
            </a:r>
            <a:r>
              <a:rPr lang="en-US" b="1" dirty="0" err="1"/>
              <a:t>một</a:t>
            </a:r>
            <a:r>
              <a:rPr lang="en-US" b="1" dirty="0"/>
              <a:t> </a:t>
            </a:r>
            <a:r>
              <a:rPr lang="en-US" b="1" dirty="0" err="1"/>
              <a:t>mô</a:t>
            </a:r>
            <a:r>
              <a:rPr lang="en-US" b="1" dirty="0"/>
              <a:t> </a:t>
            </a:r>
            <a:r>
              <a:rPr lang="en-US" b="1" dirty="0" err="1"/>
              <a:t>hình</a:t>
            </a:r>
            <a:r>
              <a:rPr lang="en-US" b="1" dirty="0"/>
              <a:t> </a:t>
            </a:r>
            <a:r>
              <a:rPr lang="en-US" b="1" dirty="0" err="1"/>
              <a:t>bền</a:t>
            </a:r>
            <a:r>
              <a:rPr lang="en-US" b="1" dirty="0"/>
              <a:t> </a:t>
            </a:r>
            <a:r>
              <a:rPr lang="en-US" b="1" dirty="0" err="1"/>
              <a:t>vững</a:t>
            </a:r>
            <a:r>
              <a:rPr lang="en-US" b="1" dirty="0"/>
              <a:t> </a:t>
            </a:r>
            <a:r>
              <a:rPr lang="en-US" b="1" dirty="0" err="1"/>
              <a:t>có</a:t>
            </a:r>
            <a:r>
              <a:rPr lang="en-US" b="1" dirty="0"/>
              <a:t> </a:t>
            </a:r>
            <a:r>
              <a:rPr lang="en-US" b="1" dirty="0" err="1"/>
              <a:t>tác</a:t>
            </a:r>
            <a:r>
              <a:rPr lang="en-US" b="1" dirty="0"/>
              <a:t> </a:t>
            </a:r>
            <a:r>
              <a:rPr lang="en-US" b="1" dirty="0" err="1"/>
              <a:t>động</a:t>
            </a:r>
            <a:r>
              <a:rPr lang="en-US" b="1" dirty="0"/>
              <a:t> </a:t>
            </a:r>
            <a:r>
              <a:rPr lang="en-US" b="1" dirty="0" err="1"/>
              <a:t>sẽ</a:t>
            </a:r>
            <a:r>
              <a:rPr lang="en-US" b="1" dirty="0"/>
              <a:t> </a:t>
            </a:r>
            <a:r>
              <a:rPr lang="en-US" b="1" dirty="0" err="1"/>
              <a:t>chỉ</a:t>
            </a:r>
            <a:r>
              <a:rPr lang="en-US" b="1" dirty="0"/>
              <a:t> </a:t>
            </a:r>
            <a:r>
              <a:rPr lang="en-US" b="1" dirty="0" err="1"/>
              <a:t>thật</a:t>
            </a:r>
            <a:r>
              <a:rPr lang="en-US" b="1" dirty="0"/>
              <a:t> </a:t>
            </a:r>
            <a:r>
              <a:rPr lang="en-US" b="1" dirty="0" err="1"/>
              <a:t>sự</a:t>
            </a:r>
            <a:r>
              <a:rPr lang="en-US" b="1" dirty="0"/>
              <a:t> </a:t>
            </a:r>
            <a:r>
              <a:rPr lang="en-US" b="1" dirty="0" err="1"/>
              <a:t>tạo</a:t>
            </a:r>
            <a:r>
              <a:rPr lang="en-US" b="1" dirty="0"/>
              <a:t> </a:t>
            </a:r>
            <a:r>
              <a:rPr lang="en-US" b="1" dirty="0" err="1"/>
              <a:t>niềm</a:t>
            </a:r>
            <a:r>
              <a:rPr lang="en-US" b="1" dirty="0"/>
              <a:t> tin </a:t>
            </a:r>
            <a:r>
              <a:rPr lang="en-US" b="1" dirty="0" err="1"/>
              <a:t>khi</a:t>
            </a:r>
            <a:r>
              <a:rPr lang="en-US" b="1" dirty="0"/>
              <a:t> </a:t>
            </a:r>
            <a:r>
              <a:rPr lang="en-US" b="1" dirty="0" err="1"/>
              <a:t>xã</a:t>
            </a:r>
            <a:r>
              <a:rPr lang="en-US" b="1" dirty="0"/>
              <a:t> </a:t>
            </a:r>
            <a:r>
              <a:rPr lang="en-US" b="1" dirty="0" err="1"/>
              <a:t>hội</a:t>
            </a:r>
            <a:r>
              <a:rPr lang="en-US" b="1" dirty="0"/>
              <a:t> </a:t>
            </a:r>
            <a:r>
              <a:rPr lang="en-US" b="1" dirty="0" err="1"/>
              <a:t>hiểu</a:t>
            </a:r>
            <a:r>
              <a:rPr lang="en-US" b="1" dirty="0"/>
              <a:t> </a:t>
            </a:r>
            <a:r>
              <a:rPr lang="en-US" b="1" dirty="0" err="1"/>
              <a:t>rõ</a:t>
            </a:r>
            <a:r>
              <a:rPr lang="en-US" b="1" dirty="0"/>
              <a:t> </a:t>
            </a:r>
            <a:r>
              <a:rPr lang="en-US" b="1" dirty="0" err="1"/>
              <a:t>giá</a:t>
            </a:r>
            <a:r>
              <a:rPr lang="en-US" b="1" dirty="0"/>
              <a:t> </a:t>
            </a:r>
            <a:r>
              <a:rPr lang="en-US" b="1" dirty="0" err="1"/>
              <a:t>trị</a:t>
            </a:r>
            <a:r>
              <a:rPr lang="en-US" b="1" dirty="0"/>
              <a:t> </a:t>
            </a:r>
            <a:r>
              <a:rPr lang="en-US" b="1" dirty="0" err="1"/>
              <a:t>của</a:t>
            </a:r>
            <a:r>
              <a:rPr lang="en-US" b="1" dirty="0"/>
              <a:t> </a:t>
            </a:r>
            <a:r>
              <a:rPr lang="en-US" b="1" dirty="0" err="1"/>
              <a:t>những</a:t>
            </a:r>
            <a:r>
              <a:rPr lang="en-US" b="1" dirty="0"/>
              <a:t> </a:t>
            </a:r>
            <a:r>
              <a:rPr lang="en-US" b="1" dirty="0" err="1"/>
              <a:t>hành</a:t>
            </a:r>
            <a:r>
              <a:rPr lang="en-US" b="1" dirty="0"/>
              <a:t> </a:t>
            </a:r>
            <a:r>
              <a:rPr lang="en-US" b="1" dirty="0" err="1"/>
              <a:t>động</a:t>
            </a:r>
            <a:r>
              <a:rPr lang="en-US" b="1" dirty="0"/>
              <a:t> </a:t>
            </a:r>
            <a:r>
              <a:rPr lang="en-US" b="1" dirty="0" err="1"/>
              <a:t>đó</a:t>
            </a:r>
            <a:r>
              <a:rPr lang="en-US" b="1" dirty="0"/>
              <a:t>: </a:t>
            </a:r>
            <a:r>
              <a:rPr lang="en-US" b="1" dirty="0" err="1"/>
              <a:t>phục</a:t>
            </a:r>
            <a:r>
              <a:rPr lang="en-US" b="1" dirty="0"/>
              <a:t> </a:t>
            </a:r>
            <a:r>
              <a:rPr lang="en-US" b="1" dirty="0" err="1"/>
              <a:t>vụ</a:t>
            </a:r>
            <a:r>
              <a:rPr lang="en-US" b="1" dirty="0"/>
              <a:t> ai, </a:t>
            </a:r>
            <a:r>
              <a:rPr lang="en-US" b="1" dirty="0" err="1"/>
              <a:t>tạo</a:t>
            </a:r>
            <a:r>
              <a:rPr lang="en-US" b="1" dirty="0"/>
              <a:t> </a:t>
            </a:r>
            <a:r>
              <a:rPr lang="en-US" b="1" dirty="0" err="1"/>
              <a:t>ra</a:t>
            </a:r>
            <a:r>
              <a:rPr lang="en-US" b="1" dirty="0"/>
              <a:t> </a:t>
            </a:r>
            <a:r>
              <a:rPr lang="en-US" b="1" dirty="0" err="1"/>
              <a:t>thay</a:t>
            </a:r>
            <a:r>
              <a:rPr lang="en-US" b="1" dirty="0"/>
              <a:t> </a:t>
            </a:r>
            <a:r>
              <a:rPr lang="en-US" b="1" dirty="0" err="1"/>
              <a:t>đổi</a:t>
            </a:r>
            <a:r>
              <a:rPr lang="en-US" b="1" dirty="0"/>
              <a:t> </a:t>
            </a:r>
            <a:r>
              <a:rPr lang="en-US" b="1" dirty="0" err="1"/>
              <a:t>gì</a:t>
            </a:r>
            <a:r>
              <a:rPr lang="en-US" b="1" dirty="0"/>
              <a:t>, </a:t>
            </a:r>
            <a:r>
              <a:rPr lang="en-US" b="1" dirty="0" err="1"/>
              <a:t>và</a:t>
            </a:r>
            <a:r>
              <a:rPr lang="en-US" b="1" dirty="0"/>
              <a:t> </a:t>
            </a:r>
            <a:r>
              <a:rPr lang="en-US" b="1" dirty="0" err="1"/>
              <a:t>đóng</a:t>
            </a:r>
            <a:r>
              <a:rPr lang="en-US" b="1" dirty="0"/>
              <a:t> </a:t>
            </a:r>
            <a:r>
              <a:rPr lang="en-US" b="1" dirty="0" err="1"/>
              <a:t>góp</a:t>
            </a:r>
            <a:r>
              <a:rPr lang="en-US" b="1" dirty="0"/>
              <a:t> </a:t>
            </a:r>
            <a:r>
              <a:rPr lang="en-US" b="1" dirty="0" err="1"/>
              <a:t>như</a:t>
            </a:r>
            <a:r>
              <a:rPr lang="en-US" b="1" dirty="0"/>
              <a:t> </a:t>
            </a:r>
            <a:r>
              <a:rPr lang="en-US" b="1" dirty="0" err="1"/>
              <a:t>thế</a:t>
            </a:r>
            <a:r>
              <a:rPr lang="en-US" b="1" dirty="0"/>
              <a:t> </a:t>
            </a:r>
            <a:r>
              <a:rPr lang="en-US" b="1" dirty="0" err="1"/>
              <a:t>nào</a:t>
            </a:r>
            <a:r>
              <a:rPr lang="en-US" b="1" dirty="0"/>
              <a:t> </a:t>
            </a:r>
            <a:r>
              <a:rPr lang="en-US" b="1" dirty="0" err="1"/>
              <a:t>cho</a:t>
            </a:r>
            <a:r>
              <a:rPr lang="en-US" b="1" dirty="0"/>
              <a:t> </a:t>
            </a:r>
            <a:r>
              <a:rPr lang="en-US" b="1" dirty="0" err="1"/>
              <a:t>các</a:t>
            </a:r>
            <a:r>
              <a:rPr lang="en-US" b="1" dirty="0"/>
              <a:t> </a:t>
            </a:r>
            <a:r>
              <a:rPr lang="en-US" b="1" dirty="0" err="1"/>
              <a:t>mục</a:t>
            </a:r>
            <a:r>
              <a:rPr lang="en-US" b="1" dirty="0"/>
              <a:t> </a:t>
            </a:r>
            <a:r>
              <a:rPr lang="en-US" b="1" dirty="0" err="1"/>
              <a:t>tiêu</a:t>
            </a:r>
            <a:r>
              <a:rPr lang="en-US" b="1" dirty="0"/>
              <a:t> </a:t>
            </a:r>
            <a:r>
              <a:rPr lang="en-US" b="1" dirty="0" err="1"/>
              <a:t>phát</a:t>
            </a:r>
            <a:r>
              <a:rPr lang="en-US" b="1" dirty="0"/>
              <a:t> </a:t>
            </a:r>
            <a:r>
              <a:rPr lang="en-US" b="1" dirty="0" err="1"/>
              <a:t>triển</a:t>
            </a:r>
            <a:r>
              <a:rPr lang="en-US" b="1" dirty="0"/>
              <a:t> </a:t>
            </a:r>
            <a:r>
              <a:rPr lang="en-US" b="1" dirty="0" err="1"/>
              <a:t>dài</a:t>
            </a:r>
            <a:r>
              <a:rPr lang="en-US" b="1" dirty="0"/>
              <a:t> </a:t>
            </a:r>
            <a:r>
              <a:rPr lang="en-US" b="1" dirty="0" err="1"/>
              <a:t>hạn</a:t>
            </a:r>
            <a:r>
              <a:rPr lang="en-US" b="1" dirty="0"/>
              <a:t> </a:t>
            </a:r>
            <a:r>
              <a:rPr lang="en-US" b="1" dirty="0" err="1"/>
              <a:t>của</a:t>
            </a:r>
            <a:r>
              <a:rPr lang="en-US" b="1" dirty="0"/>
              <a:t> Việt Nam.</a:t>
            </a:r>
            <a:endParaRPr lang="en-US" dirty="0">
              <a:solidFill>
                <a:srgbClr val="444444"/>
              </a:solidFill>
            </a:endParaRPr>
          </a:p>
          <a:p>
            <a:pPr indent="-298450">
              <a:lnSpc>
                <a:spcPct val="114999"/>
              </a:lnSpc>
              <a:buFont typeface="Arial,Sans-Serif"/>
              <a:buChar char="●"/>
            </a:pPr>
            <a:r>
              <a:rPr lang="en-US" dirty="0" err="1"/>
              <a:t>Đó</a:t>
            </a:r>
            <a:r>
              <a:rPr lang="en-US" dirty="0"/>
              <a:t> </a:t>
            </a:r>
            <a:r>
              <a:rPr lang="en-US" dirty="0" err="1"/>
              <a:t>là</a:t>
            </a:r>
            <a:r>
              <a:rPr lang="en-US" dirty="0"/>
              <a:t> </a:t>
            </a:r>
            <a:r>
              <a:rPr lang="en-US" dirty="0" err="1"/>
              <a:t>lúc</a:t>
            </a:r>
            <a:r>
              <a:rPr lang="en-US" dirty="0"/>
              <a:t> </a:t>
            </a:r>
            <a:r>
              <a:rPr lang="en-US" dirty="0" err="1"/>
              <a:t>chúng</a:t>
            </a:r>
            <a:r>
              <a:rPr lang="en-US" dirty="0"/>
              <a:t> ta </a:t>
            </a:r>
            <a:r>
              <a:rPr lang="en-US" dirty="0" err="1"/>
              <a:t>nhìn</a:t>
            </a:r>
            <a:r>
              <a:rPr lang="en-US" dirty="0"/>
              <a:t> </a:t>
            </a:r>
            <a:r>
              <a:rPr lang="en-US" dirty="0" err="1"/>
              <a:t>nhận</a:t>
            </a:r>
            <a:r>
              <a:rPr lang="en-US" dirty="0"/>
              <a:t> </a:t>
            </a:r>
            <a:r>
              <a:rPr lang="en-US" dirty="0" err="1"/>
              <a:t>rõ</a:t>
            </a:r>
            <a:r>
              <a:rPr lang="en-US" dirty="0"/>
              <a:t> </a:t>
            </a:r>
            <a:r>
              <a:rPr lang="en-US" dirty="0" err="1"/>
              <a:t>nét</a:t>
            </a:r>
            <a:r>
              <a:rPr lang="en-US" dirty="0"/>
              <a:t> </a:t>
            </a:r>
            <a:r>
              <a:rPr lang="en-US" dirty="0" err="1"/>
              <a:t>hơn</a:t>
            </a:r>
            <a:r>
              <a:rPr lang="en-US" dirty="0"/>
              <a:t> bao </a:t>
            </a:r>
            <a:r>
              <a:rPr lang="en-US" dirty="0" err="1"/>
              <a:t>giờ</a:t>
            </a:r>
            <a:r>
              <a:rPr lang="en-US" dirty="0"/>
              <a:t> </a:t>
            </a:r>
            <a:r>
              <a:rPr lang="en-US" dirty="0" err="1"/>
              <a:t>hết</a:t>
            </a:r>
            <a:r>
              <a:rPr lang="en-US" dirty="0"/>
              <a:t> </a:t>
            </a:r>
            <a:r>
              <a:rPr lang="en-US" dirty="0" err="1"/>
              <a:t>tầm</a:t>
            </a:r>
            <a:r>
              <a:rPr lang="en-US" dirty="0"/>
              <a:t> </a:t>
            </a:r>
            <a:r>
              <a:rPr lang="en-US" dirty="0" err="1"/>
              <a:t>quan</a:t>
            </a:r>
            <a:r>
              <a:rPr lang="en-US" dirty="0"/>
              <a:t> </a:t>
            </a:r>
            <a:r>
              <a:rPr lang="en-US" dirty="0" err="1"/>
              <a:t>trọng</a:t>
            </a:r>
            <a:r>
              <a:rPr lang="en-US" dirty="0"/>
              <a:t> </a:t>
            </a:r>
            <a:r>
              <a:rPr lang="en-US" dirty="0" err="1"/>
              <a:t>của</a:t>
            </a:r>
            <a:r>
              <a:rPr lang="en-US" dirty="0"/>
              <a:t> </a:t>
            </a:r>
            <a:r>
              <a:rPr lang="en-US" dirty="0" err="1"/>
              <a:t>báo</a:t>
            </a:r>
            <a:r>
              <a:rPr lang="en-US" dirty="0"/>
              <a:t> </a:t>
            </a:r>
            <a:r>
              <a:rPr lang="en-US" dirty="0" err="1"/>
              <a:t>chí</a:t>
            </a:r>
            <a:r>
              <a:rPr lang="en-US" dirty="0"/>
              <a:t> </a:t>
            </a:r>
            <a:r>
              <a:rPr lang="en-US" dirty="0" err="1"/>
              <a:t>chính</a:t>
            </a:r>
            <a:r>
              <a:rPr lang="en-US" dirty="0"/>
              <a:t> </a:t>
            </a:r>
            <a:r>
              <a:rPr lang="en-US" dirty="0" err="1"/>
              <a:t>thống</a:t>
            </a:r>
            <a:r>
              <a:rPr lang="en-US" dirty="0"/>
              <a:t>: </a:t>
            </a:r>
            <a:r>
              <a:rPr lang="en-US" b="1" dirty="0"/>
              <a:t>Báo </a:t>
            </a:r>
            <a:r>
              <a:rPr lang="en-US" b="1" dirty="0" err="1"/>
              <a:t>chí</a:t>
            </a:r>
            <a:r>
              <a:rPr lang="en-US" b="1" dirty="0"/>
              <a:t> </a:t>
            </a:r>
            <a:r>
              <a:rPr lang="en-US" b="1" dirty="0" err="1"/>
              <a:t>không</a:t>
            </a:r>
            <a:r>
              <a:rPr lang="en-US" b="1" dirty="0"/>
              <a:t> </a:t>
            </a:r>
            <a:r>
              <a:rPr lang="en-US" b="1" dirty="0" err="1"/>
              <a:t>chỉ</a:t>
            </a:r>
            <a:r>
              <a:rPr lang="en-US" b="1" dirty="0"/>
              <a:t> lan </a:t>
            </a:r>
            <a:r>
              <a:rPr lang="en-US" b="1" dirty="0" err="1"/>
              <a:t>tỏa</a:t>
            </a:r>
            <a:r>
              <a:rPr lang="en-US" b="1" dirty="0"/>
              <a:t> </a:t>
            </a:r>
            <a:r>
              <a:rPr lang="en-US" b="1" dirty="0" err="1"/>
              <a:t>thông</a:t>
            </a:r>
            <a:r>
              <a:rPr lang="en-US" b="1" dirty="0"/>
              <a:t> tin. Báo </a:t>
            </a:r>
            <a:r>
              <a:rPr lang="en-US" b="1" dirty="0" err="1"/>
              <a:t>chí</a:t>
            </a:r>
            <a:r>
              <a:rPr lang="en-US" b="1" dirty="0"/>
              <a:t> </a:t>
            </a:r>
            <a:r>
              <a:rPr lang="en-US" b="1" dirty="0" err="1"/>
              <a:t>giúp</a:t>
            </a:r>
            <a:r>
              <a:rPr lang="en-US" b="1" dirty="0"/>
              <a:t> </a:t>
            </a:r>
            <a:r>
              <a:rPr lang="en-US" b="1" dirty="0" err="1"/>
              <a:t>đặt</a:t>
            </a:r>
            <a:r>
              <a:rPr lang="en-US" b="1" dirty="0"/>
              <a:t> </a:t>
            </a:r>
            <a:r>
              <a:rPr lang="en-US" b="1" dirty="0" err="1"/>
              <a:t>dữ</a:t>
            </a:r>
            <a:r>
              <a:rPr lang="en-US" b="1" dirty="0"/>
              <a:t> </a:t>
            </a:r>
            <a:r>
              <a:rPr lang="en-US" b="1" dirty="0" err="1"/>
              <a:t>kiện</a:t>
            </a:r>
            <a:r>
              <a:rPr lang="en-US" b="1" dirty="0"/>
              <a:t> </a:t>
            </a:r>
            <a:r>
              <a:rPr lang="en-US" b="1" dirty="0" err="1"/>
              <a:t>vào</a:t>
            </a:r>
            <a:r>
              <a:rPr lang="en-US" b="1" dirty="0"/>
              <a:t> </a:t>
            </a:r>
            <a:r>
              <a:rPr lang="en-US" b="1" dirty="0" err="1"/>
              <a:t>bối</a:t>
            </a:r>
            <a:r>
              <a:rPr lang="en-US" b="1" dirty="0"/>
              <a:t> </a:t>
            </a:r>
            <a:r>
              <a:rPr lang="en-US" b="1" dirty="0" err="1"/>
              <a:t>cảnh</a:t>
            </a:r>
            <a:r>
              <a:rPr lang="en-US" b="1" dirty="0"/>
              <a:t>, </a:t>
            </a:r>
            <a:r>
              <a:rPr lang="en-US" b="1" dirty="0" err="1"/>
              <a:t>giúp</a:t>
            </a:r>
            <a:r>
              <a:rPr lang="en-US" b="1" dirty="0"/>
              <a:t> </a:t>
            </a:r>
            <a:r>
              <a:rPr lang="en-US" b="1" dirty="0" err="1"/>
              <a:t>công</a:t>
            </a:r>
            <a:r>
              <a:rPr lang="en-US" b="1" dirty="0"/>
              <a:t> </a:t>
            </a:r>
            <a:r>
              <a:rPr lang="en-US" b="1" dirty="0" err="1"/>
              <a:t>chúng</a:t>
            </a:r>
            <a:r>
              <a:rPr lang="en-US" b="1" dirty="0"/>
              <a:t> </a:t>
            </a:r>
            <a:r>
              <a:rPr lang="en-US" b="1" dirty="0" err="1"/>
              <a:t>nhìn</a:t>
            </a:r>
            <a:r>
              <a:rPr lang="en-US" b="1" dirty="0"/>
              <a:t> </a:t>
            </a:r>
            <a:r>
              <a:rPr lang="en-US" b="1" dirty="0" err="1"/>
              <a:t>rõ</a:t>
            </a:r>
            <a:r>
              <a:rPr lang="en-US" b="1" dirty="0"/>
              <a:t> </a:t>
            </a:r>
            <a:r>
              <a:rPr lang="en-US" b="1" dirty="0" err="1"/>
              <a:t>hơn</a:t>
            </a:r>
            <a:r>
              <a:rPr lang="en-US" b="1" dirty="0"/>
              <a:t> </a:t>
            </a:r>
            <a:r>
              <a:rPr lang="en-US" b="1" dirty="0" err="1"/>
              <a:t>chất</a:t>
            </a:r>
            <a:r>
              <a:rPr lang="en-US" b="1" dirty="0"/>
              <a:t> </a:t>
            </a:r>
            <a:r>
              <a:rPr lang="en-US" b="1" dirty="0" err="1"/>
              <a:t>lượng</a:t>
            </a:r>
            <a:r>
              <a:rPr lang="en-US" b="1" dirty="0"/>
              <a:t> </a:t>
            </a:r>
            <a:r>
              <a:rPr lang="en-US" b="1" dirty="0" err="1"/>
              <a:t>thật</a:t>
            </a:r>
            <a:r>
              <a:rPr lang="en-US" b="1" dirty="0"/>
              <a:t> </a:t>
            </a:r>
            <a:r>
              <a:rPr lang="en-US" b="1" dirty="0" err="1"/>
              <a:t>của</a:t>
            </a:r>
            <a:r>
              <a:rPr lang="en-US" b="1" dirty="0"/>
              <a:t> </a:t>
            </a:r>
            <a:r>
              <a:rPr lang="en-US" b="1" dirty="0" err="1"/>
              <a:t>phát</a:t>
            </a:r>
            <a:r>
              <a:rPr lang="en-US" b="1" dirty="0"/>
              <a:t> </a:t>
            </a:r>
            <a:r>
              <a:rPr lang="en-US" b="1" dirty="0" err="1"/>
              <a:t>triển</a:t>
            </a:r>
            <a:r>
              <a:rPr lang="en-US" b="1" dirty="0"/>
              <a:t>, </a:t>
            </a:r>
            <a:r>
              <a:rPr lang="en-US" b="1" dirty="0" err="1"/>
              <a:t>và</a:t>
            </a:r>
            <a:r>
              <a:rPr lang="en-US" b="1" dirty="0"/>
              <a:t> </a:t>
            </a:r>
            <a:r>
              <a:rPr lang="en-US" b="1" dirty="0" err="1"/>
              <a:t>tạo</a:t>
            </a:r>
            <a:r>
              <a:rPr lang="en-US" b="1" dirty="0"/>
              <a:t> </a:t>
            </a:r>
            <a:r>
              <a:rPr lang="en-US" b="1" dirty="0" err="1"/>
              <a:t>ra</a:t>
            </a:r>
            <a:r>
              <a:rPr lang="en-US" b="1" dirty="0"/>
              <a:t> </a:t>
            </a:r>
            <a:r>
              <a:rPr lang="en-US" b="1" dirty="0" err="1"/>
              <a:t>không</a:t>
            </a:r>
            <a:r>
              <a:rPr lang="en-US" b="1" dirty="0"/>
              <a:t> </a:t>
            </a:r>
            <a:r>
              <a:rPr lang="en-US" b="1" dirty="0" err="1"/>
              <a:t>gian</a:t>
            </a:r>
            <a:r>
              <a:rPr lang="en-US" b="1" dirty="0"/>
              <a:t> </a:t>
            </a:r>
            <a:r>
              <a:rPr lang="en-US" b="1" dirty="0" err="1"/>
              <a:t>đối</a:t>
            </a:r>
            <a:r>
              <a:rPr lang="en-US" b="1" dirty="0"/>
              <a:t> </a:t>
            </a:r>
            <a:r>
              <a:rPr lang="en-US" b="1" dirty="0" err="1"/>
              <a:t>thoại</a:t>
            </a:r>
            <a:r>
              <a:rPr lang="en-US" b="1" dirty="0"/>
              <a:t> </a:t>
            </a:r>
            <a:r>
              <a:rPr lang="en-US" b="1" dirty="0" err="1"/>
              <a:t>có</a:t>
            </a:r>
            <a:r>
              <a:rPr lang="en-US" b="1" dirty="0"/>
              <a:t> </a:t>
            </a:r>
            <a:r>
              <a:rPr lang="en-US" b="1" dirty="0" err="1"/>
              <a:t>trách</a:t>
            </a:r>
            <a:r>
              <a:rPr lang="en-US" b="1" dirty="0"/>
              <a:t> </a:t>
            </a:r>
            <a:r>
              <a:rPr lang="en-US" b="1" dirty="0" err="1"/>
              <a:t>nhiệm</a:t>
            </a:r>
            <a:r>
              <a:rPr lang="en-US" b="1" dirty="0"/>
              <a:t>.</a:t>
            </a:r>
            <a:endParaRPr lang="en-US" dirty="0">
              <a:solidFill>
                <a:srgbClr val="444444"/>
              </a:solidFill>
            </a:endParaRPr>
          </a:p>
          <a:p>
            <a:pPr indent="-298450">
              <a:lnSpc>
                <a:spcPct val="114999"/>
              </a:lnSpc>
              <a:buFont typeface="Arial,Sans-Serif"/>
              <a:buChar char="●"/>
            </a:pPr>
            <a:r>
              <a:rPr lang="en-US" dirty="0" err="1"/>
              <a:t>Vì</a:t>
            </a:r>
            <a:r>
              <a:rPr lang="en-US" dirty="0"/>
              <a:t> </a:t>
            </a:r>
            <a:r>
              <a:rPr lang="en-US" dirty="0" err="1"/>
              <a:t>vậy</a:t>
            </a:r>
            <a:r>
              <a:rPr lang="en-US" dirty="0"/>
              <a:t>, </a:t>
            </a:r>
            <a:r>
              <a:rPr lang="en-US" dirty="0" err="1"/>
              <a:t>điểm</a:t>
            </a:r>
            <a:r>
              <a:rPr lang="en-US" dirty="0"/>
              <a:t> </a:t>
            </a:r>
            <a:r>
              <a:rPr lang="en-US" dirty="0" err="1"/>
              <a:t>gặp</a:t>
            </a:r>
            <a:r>
              <a:rPr lang="en-US" dirty="0"/>
              <a:t> </a:t>
            </a:r>
            <a:r>
              <a:rPr lang="en-US" dirty="0" err="1"/>
              <a:t>nhau</a:t>
            </a:r>
            <a:r>
              <a:rPr lang="en-US" dirty="0"/>
              <a:t> </a:t>
            </a:r>
            <a:r>
              <a:rPr lang="en-US" dirty="0" err="1"/>
              <a:t>giữa</a:t>
            </a:r>
            <a:r>
              <a:rPr lang="en-US" dirty="0"/>
              <a:t> </a:t>
            </a:r>
            <a:r>
              <a:rPr lang="en-US" dirty="0" err="1"/>
              <a:t>báo</a:t>
            </a:r>
            <a:r>
              <a:rPr lang="en-US" dirty="0"/>
              <a:t> </a:t>
            </a:r>
            <a:r>
              <a:rPr lang="en-US" dirty="0" err="1"/>
              <a:t>chí</a:t>
            </a:r>
            <a:r>
              <a:rPr lang="en-US" dirty="0"/>
              <a:t> </a:t>
            </a:r>
            <a:r>
              <a:rPr lang="en-US" dirty="0" err="1"/>
              <a:t>và</a:t>
            </a:r>
            <a:r>
              <a:rPr lang="en-US" dirty="0"/>
              <a:t> </a:t>
            </a:r>
            <a:r>
              <a:rPr lang="en-US" dirty="0" err="1"/>
              <a:t>doanh</a:t>
            </a:r>
            <a:r>
              <a:rPr lang="en-US" dirty="0"/>
              <a:t> </a:t>
            </a:r>
            <a:r>
              <a:rPr lang="en-US" dirty="0" err="1"/>
              <a:t>nghiệp</a:t>
            </a:r>
            <a:r>
              <a:rPr lang="en-US" dirty="0"/>
              <a:t> </a:t>
            </a:r>
            <a:r>
              <a:rPr lang="en-US" dirty="0" err="1"/>
              <a:t>không</a:t>
            </a:r>
            <a:r>
              <a:rPr lang="en-US" dirty="0"/>
              <a:t> </a:t>
            </a:r>
            <a:r>
              <a:rPr lang="en-US" dirty="0" err="1"/>
              <a:t>chỉ</a:t>
            </a:r>
            <a:r>
              <a:rPr lang="en-US" dirty="0"/>
              <a:t> </a:t>
            </a:r>
            <a:r>
              <a:rPr lang="en-US" dirty="0" err="1"/>
              <a:t>là</a:t>
            </a:r>
            <a:r>
              <a:rPr lang="en-US" dirty="0"/>
              <a:t> </a:t>
            </a:r>
            <a:r>
              <a:rPr lang="en-US" dirty="0" err="1"/>
              <a:t>truyền</a:t>
            </a:r>
            <a:r>
              <a:rPr lang="en-US" dirty="0"/>
              <a:t> </a:t>
            </a:r>
            <a:r>
              <a:rPr lang="en-US" dirty="0" err="1"/>
              <a:t>thông</a:t>
            </a:r>
            <a:r>
              <a:rPr lang="en-US" dirty="0"/>
              <a:t>. </a:t>
            </a:r>
            <a:r>
              <a:rPr lang="en-US" b="1" dirty="0" err="1"/>
              <a:t>Đó</a:t>
            </a:r>
            <a:r>
              <a:rPr lang="en-US" b="1" dirty="0"/>
              <a:t> </a:t>
            </a:r>
            <a:r>
              <a:rPr lang="en-US" b="1" dirty="0" err="1"/>
              <a:t>là</a:t>
            </a:r>
            <a:r>
              <a:rPr lang="en-US" b="1" dirty="0"/>
              <a:t> </a:t>
            </a:r>
            <a:r>
              <a:rPr lang="en-US" b="1" dirty="0" err="1"/>
              <a:t>cùng</a:t>
            </a:r>
            <a:r>
              <a:rPr lang="en-US" b="1" dirty="0"/>
              <a:t> </a:t>
            </a:r>
            <a:r>
              <a:rPr lang="en-US" b="1" dirty="0" err="1"/>
              <a:t>làm</a:t>
            </a:r>
            <a:r>
              <a:rPr lang="en-US" b="1" dirty="0"/>
              <a:t> </a:t>
            </a:r>
            <a:r>
              <a:rPr lang="en-US" b="1" dirty="0" err="1"/>
              <a:t>cho</a:t>
            </a:r>
            <a:r>
              <a:rPr lang="en-US" b="1" dirty="0"/>
              <a:t> </a:t>
            </a:r>
            <a:r>
              <a:rPr lang="en-US" b="1" dirty="0" err="1"/>
              <a:t>những</a:t>
            </a:r>
            <a:r>
              <a:rPr lang="en-US" b="1" dirty="0"/>
              <a:t> </a:t>
            </a:r>
            <a:r>
              <a:rPr lang="en-US" b="1" dirty="0" err="1"/>
              <a:t>hành</a:t>
            </a:r>
            <a:r>
              <a:rPr lang="en-US" b="1" dirty="0"/>
              <a:t> </a:t>
            </a:r>
            <a:r>
              <a:rPr lang="en-US" b="1" dirty="0" err="1"/>
              <a:t>động</a:t>
            </a:r>
            <a:r>
              <a:rPr lang="en-US" b="1" dirty="0"/>
              <a:t> </a:t>
            </a:r>
            <a:r>
              <a:rPr lang="en-US" b="1" dirty="0" err="1"/>
              <a:t>thực</a:t>
            </a:r>
            <a:r>
              <a:rPr lang="en-US" b="1" dirty="0"/>
              <a:t> </a:t>
            </a:r>
            <a:r>
              <a:rPr lang="en-US" b="1" dirty="0" err="1"/>
              <a:t>chất</a:t>
            </a:r>
            <a:r>
              <a:rPr lang="en-US" b="1" dirty="0"/>
              <a:t> </a:t>
            </a:r>
            <a:r>
              <a:rPr lang="en-US" b="1" dirty="0" err="1"/>
              <a:t>được</a:t>
            </a:r>
            <a:r>
              <a:rPr lang="en-US" b="1" dirty="0"/>
              <a:t> </a:t>
            </a:r>
            <a:r>
              <a:rPr lang="en-US" b="1" dirty="0" err="1"/>
              <a:t>hiểu</a:t>
            </a:r>
            <a:r>
              <a:rPr lang="en-US" b="1" dirty="0"/>
              <a:t> </a:t>
            </a:r>
            <a:r>
              <a:rPr lang="en-US" b="1" dirty="0" err="1"/>
              <a:t>đúng</a:t>
            </a:r>
            <a:r>
              <a:rPr lang="en-US" b="1" dirty="0"/>
              <a:t> </a:t>
            </a:r>
            <a:r>
              <a:rPr lang="en-US" b="1" dirty="0" err="1"/>
              <a:t>hơn</a:t>
            </a:r>
            <a:r>
              <a:rPr lang="en-US" b="1" dirty="0"/>
              <a:t>, </a:t>
            </a:r>
            <a:r>
              <a:rPr lang="en-US" b="1" dirty="0" err="1"/>
              <a:t>được</a:t>
            </a:r>
            <a:r>
              <a:rPr lang="en-US" b="1" dirty="0"/>
              <a:t> </a:t>
            </a:r>
            <a:r>
              <a:rPr lang="en-US" b="1" dirty="0" err="1"/>
              <a:t>nhìn</a:t>
            </a:r>
            <a:r>
              <a:rPr lang="en-US" b="1" dirty="0"/>
              <a:t> </a:t>
            </a:r>
            <a:r>
              <a:rPr lang="en-US" b="1" dirty="0" err="1"/>
              <a:t>nhận</a:t>
            </a:r>
            <a:r>
              <a:rPr lang="en-US" b="1" dirty="0"/>
              <a:t> </a:t>
            </a:r>
            <a:r>
              <a:rPr lang="en-US" b="1" dirty="0" err="1"/>
              <a:t>đầy</a:t>
            </a:r>
            <a:r>
              <a:rPr lang="en-US" b="1" dirty="0"/>
              <a:t> </a:t>
            </a:r>
            <a:r>
              <a:rPr lang="en-US" b="1" dirty="0" err="1"/>
              <a:t>đủ</a:t>
            </a:r>
            <a:r>
              <a:rPr lang="en-US" b="1" dirty="0"/>
              <a:t> </a:t>
            </a:r>
            <a:r>
              <a:rPr lang="en-US" b="1" dirty="0" err="1"/>
              <a:t>hơn</a:t>
            </a:r>
            <a:r>
              <a:rPr lang="en-US" b="1" dirty="0"/>
              <a:t> </a:t>
            </a:r>
            <a:r>
              <a:rPr lang="en-US" b="1" dirty="0" err="1"/>
              <a:t>và</a:t>
            </a:r>
            <a:r>
              <a:rPr lang="en-US" b="1" dirty="0"/>
              <a:t> </a:t>
            </a:r>
            <a:r>
              <a:rPr lang="en-US" b="1" dirty="0" err="1"/>
              <a:t>được</a:t>
            </a:r>
            <a:r>
              <a:rPr lang="en-US" b="1" dirty="0"/>
              <a:t> lan </a:t>
            </a:r>
            <a:r>
              <a:rPr lang="en-US" b="1" dirty="0" err="1"/>
              <a:t>tỏa</a:t>
            </a:r>
            <a:r>
              <a:rPr lang="en-US" b="1" dirty="0"/>
              <a:t> </a:t>
            </a:r>
            <a:r>
              <a:rPr lang="en-US" b="1" dirty="0" err="1"/>
              <a:t>đúng</a:t>
            </a:r>
            <a:r>
              <a:rPr lang="en-US" b="1" dirty="0"/>
              <a:t> </a:t>
            </a:r>
            <a:r>
              <a:rPr lang="en-US" b="1" dirty="0" err="1"/>
              <a:t>giá</a:t>
            </a:r>
            <a:r>
              <a:rPr lang="en-US" b="1" dirty="0"/>
              <a:t> </a:t>
            </a:r>
            <a:r>
              <a:rPr lang="en-US" b="1" dirty="0" err="1"/>
              <a:t>trị</a:t>
            </a:r>
            <a:r>
              <a:rPr lang="en-US" b="1" dirty="0"/>
              <a:t>.</a:t>
            </a:r>
            <a:endParaRPr lang="en-US" dirty="0">
              <a:solidFill>
                <a:srgbClr val="444444"/>
              </a:solidFill>
            </a:endParaRPr>
          </a:p>
          <a:p>
            <a:pPr marL="0" lvl="0" indent="0" algn="l">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ec105aa3d2_0_174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ec105aa3d2_0_174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b="1"/>
              <a:t>Key talking points:</a:t>
            </a:r>
            <a:endParaRPr sz="1100" b="1"/>
          </a:p>
          <a:p>
            <a:pPr marL="457200" lvl="0" indent="-298450" algn="l" rtl="0">
              <a:lnSpc>
                <a:spcPct val="115000"/>
              </a:lnSpc>
              <a:spcBef>
                <a:spcPts val="1200"/>
              </a:spcBef>
              <a:spcAft>
                <a:spcPts val="0"/>
              </a:spcAft>
              <a:buClr>
                <a:schemeClr val="dk1"/>
              </a:buClr>
              <a:buSzPts val="1100"/>
              <a:buChar char="●"/>
            </a:pPr>
            <a:r>
              <a:rPr lang="en-US" sz="1100" dirty="0"/>
              <a:t>Trong </a:t>
            </a:r>
            <a:r>
              <a:rPr lang="en-US" sz="1100" dirty="0" err="1"/>
              <a:t>một</a:t>
            </a:r>
            <a:r>
              <a:rPr lang="en-US" sz="1100" dirty="0"/>
              <a:t> </a:t>
            </a:r>
            <a:r>
              <a:rPr lang="en-US" sz="1100" dirty="0" err="1"/>
              <a:t>môi</a:t>
            </a:r>
            <a:r>
              <a:rPr lang="en-US" sz="1100" dirty="0"/>
              <a:t> </a:t>
            </a:r>
            <a:r>
              <a:rPr lang="en-US" sz="1100" dirty="0" err="1"/>
              <a:t>trường</a:t>
            </a:r>
            <a:r>
              <a:rPr lang="en-US" sz="1100" dirty="0"/>
              <a:t> </a:t>
            </a:r>
            <a:r>
              <a:rPr lang="en-US" sz="1100" dirty="0" err="1"/>
              <a:t>thông</a:t>
            </a:r>
            <a:r>
              <a:rPr lang="en-US" sz="1100" dirty="0"/>
              <a:t> tin </a:t>
            </a:r>
            <a:r>
              <a:rPr lang="en-US" sz="1100" dirty="0" err="1"/>
              <a:t>rất</a:t>
            </a:r>
            <a:r>
              <a:rPr lang="en-US" sz="1100" dirty="0"/>
              <a:t> </a:t>
            </a:r>
            <a:r>
              <a:rPr lang="en-US" sz="1100" dirty="0" err="1"/>
              <a:t>nhiều</a:t>
            </a:r>
            <a:r>
              <a:rPr lang="en-US" sz="1100" dirty="0"/>
              <a:t> </a:t>
            </a:r>
            <a:r>
              <a:rPr lang="en-US" sz="1100" dirty="0" err="1"/>
              <a:t>chiều</a:t>
            </a:r>
            <a:r>
              <a:rPr lang="en-US" sz="1100" dirty="0"/>
              <a:t> </a:t>
            </a:r>
            <a:r>
              <a:rPr lang="en-US" sz="1100" dirty="0" err="1"/>
              <a:t>như</a:t>
            </a:r>
            <a:r>
              <a:rPr lang="en-US" sz="1100" dirty="0"/>
              <a:t> </a:t>
            </a:r>
            <a:r>
              <a:rPr lang="en-US" sz="1100" dirty="0" err="1"/>
              <a:t>hiện</a:t>
            </a:r>
            <a:r>
              <a:rPr lang="en-US" sz="1100" dirty="0"/>
              <a:t> nay, </a:t>
            </a:r>
            <a:r>
              <a:rPr lang="en-US" sz="1100" dirty="0" err="1"/>
              <a:t>điều</a:t>
            </a:r>
            <a:r>
              <a:rPr lang="en-US" sz="1100" dirty="0"/>
              <a:t> </a:t>
            </a:r>
            <a:r>
              <a:rPr lang="en-US" sz="1100" dirty="0" err="1"/>
              <a:t>xã</a:t>
            </a:r>
            <a:r>
              <a:rPr lang="en-US" sz="1100" dirty="0"/>
              <a:t> </a:t>
            </a:r>
            <a:r>
              <a:rPr lang="en-US" sz="1100" dirty="0" err="1"/>
              <a:t>hội</a:t>
            </a:r>
            <a:r>
              <a:rPr lang="en-US" sz="1100" dirty="0"/>
              <a:t> </a:t>
            </a:r>
            <a:r>
              <a:rPr lang="en-US" sz="1100" dirty="0" err="1"/>
              <a:t>cần</a:t>
            </a:r>
            <a:r>
              <a:rPr lang="en-US" sz="1100" dirty="0"/>
              <a:t> </a:t>
            </a:r>
            <a:r>
              <a:rPr lang="en-US" sz="1100" dirty="0" err="1"/>
              <a:t>không</a:t>
            </a:r>
            <a:r>
              <a:rPr lang="en-US" sz="1100" dirty="0"/>
              <a:t> </a:t>
            </a:r>
            <a:r>
              <a:rPr lang="en-US" sz="1100" dirty="0" err="1"/>
              <a:t>chỉ</a:t>
            </a:r>
            <a:r>
              <a:rPr lang="en-US" sz="1100" dirty="0"/>
              <a:t> </a:t>
            </a:r>
            <a:r>
              <a:rPr lang="en-US" sz="1100" dirty="0" err="1"/>
              <a:t>là</a:t>
            </a:r>
            <a:r>
              <a:rPr lang="en-US" sz="1100" dirty="0"/>
              <a:t> </a:t>
            </a:r>
            <a:r>
              <a:rPr lang="en-US" sz="1100" dirty="0" err="1"/>
              <a:t>biết</a:t>
            </a:r>
            <a:r>
              <a:rPr lang="en-US" sz="1100" dirty="0"/>
              <a:t> </a:t>
            </a:r>
            <a:r>
              <a:rPr lang="en-US" sz="1100" dirty="0" err="1"/>
              <a:t>thêm</a:t>
            </a:r>
            <a:r>
              <a:rPr lang="en-US" sz="1100" dirty="0"/>
              <a:t> </a:t>
            </a:r>
            <a:r>
              <a:rPr lang="en-US" sz="1100" dirty="0" err="1"/>
              <a:t>một</a:t>
            </a:r>
            <a:r>
              <a:rPr lang="en-US" sz="1100" dirty="0"/>
              <a:t> </a:t>
            </a:r>
            <a:r>
              <a:rPr lang="en-US" sz="1100" dirty="0" err="1"/>
              <a:t>thông</a:t>
            </a:r>
            <a:r>
              <a:rPr lang="en-US" sz="1100" dirty="0"/>
              <a:t> tin, </a:t>
            </a:r>
            <a:r>
              <a:rPr lang="en-US" sz="1100" dirty="0" err="1"/>
              <a:t>mà</a:t>
            </a:r>
            <a:r>
              <a:rPr lang="en-US" sz="1100" dirty="0"/>
              <a:t> </a:t>
            </a:r>
            <a:r>
              <a:rPr lang="en-US" sz="1100" dirty="0" err="1"/>
              <a:t>là</a:t>
            </a:r>
            <a:r>
              <a:rPr lang="en-US" sz="1100" dirty="0"/>
              <a:t> </a:t>
            </a:r>
            <a:r>
              <a:rPr lang="en-US" sz="1100" dirty="0" err="1"/>
              <a:t>hiểu</a:t>
            </a:r>
            <a:r>
              <a:rPr lang="en-US" sz="1100" dirty="0"/>
              <a:t> </a:t>
            </a:r>
            <a:r>
              <a:rPr lang="en-US" sz="1100" dirty="0" err="1"/>
              <a:t>thông</a:t>
            </a:r>
            <a:r>
              <a:rPr lang="en-US" sz="1100" dirty="0"/>
              <a:t> tin </a:t>
            </a:r>
            <a:r>
              <a:rPr lang="en-US" sz="1100" dirty="0" err="1"/>
              <a:t>đó</a:t>
            </a:r>
            <a:r>
              <a:rPr lang="en-US" sz="1100" dirty="0"/>
              <a:t> </a:t>
            </a:r>
            <a:r>
              <a:rPr lang="en-US" sz="1100" dirty="0" err="1"/>
              <a:t>có</a:t>
            </a:r>
            <a:r>
              <a:rPr lang="en-US" sz="1100" dirty="0"/>
              <a:t> </a:t>
            </a:r>
            <a:r>
              <a:rPr lang="en-US" sz="1100" dirty="0" err="1"/>
              <a:t>chính</a:t>
            </a:r>
            <a:r>
              <a:rPr lang="en-US" sz="1100" dirty="0"/>
              <a:t> </a:t>
            </a:r>
            <a:r>
              <a:rPr lang="en-US" sz="1100" dirty="0" err="1"/>
              <a:t>xác</a:t>
            </a:r>
            <a:r>
              <a:rPr lang="en-US" sz="1100" dirty="0"/>
              <a:t> </a:t>
            </a:r>
            <a:r>
              <a:rPr lang="en-US" sz="1100" dirty="0" err="1"/>
              <a:t>không</a:t>
            </a:r>
            <a:r>
              <a:rPr lang="en-US" sz="1100" dirty="0"/>
              <a:t>, </a:t>
            </a:r>
            <a:r>
              <a:rPr lang="en-US" sz="1100" dirty="0" err="1"/>
              <a:t>nằm</a:t>
            </a:r>
            <a:r>
              <a:rPr lang="en-US" sz="1100" dirty="0"/>
              <a:t> </a:t>
            </a:r>
            <a:r>
              <a:rPr lang="en-US" sz="1100" dirty="0" err="1"/>
              <a:t>trong</a:t>
            </a:r>
            <a:r>
              <a:rPr lang="en-US" sz="1100" dirty="0"/>
              <a:t> </a:t>
            </a:r>
            <a:r>
              <a:rPr lang="en-US" sz="1100" dirty="0" err="1"/>
              <a:t>bối</a:t>
            </a:r>
            <a:r>
              <a:rPr lang="en-US" sz="1100" dirty="0"/>
              <a:t> </a:t>
            </a:r>
            <a:r>
              <a:rPr lang="en-US" sz="1100" dirty="0" err="1"/>
              <a:t>cảnh</a:t>
            </a:r>
            <a:r>
              <a:rPr lang="en-US" sz="1100" dirty="0"/>
              <a:t> </a:t>
            </a:r>
            <a:r>
              <a:rPr lang="en-US" sz="1100" dirty="0" err="1"/>
              <a:t>nào</a:t>
            </a:r>
            <a:r>
              <a:rPr lang="en-US" sz="1100" dirty="0"/>
              <a:t>, </a:t>
            </a:r>
            <a:r>
              <a:rPr lang="en-US" sz="1100" dirty="0" err="1"/>
              <a:t>và</a:t>
            </a:r>
            <a:r>
              <a:rPr lang="en-US" sz="1100" dirty="0"/>
              <a:t> </a:t>
            </a:r>
            <a:r>
              <a:rPr lang="en-US" sz="1100" dirty="0" err="1"/>
              <a:t>có</a:t>
            </a:r>
            <a:r>
              <a:rPr lang="en-US" sz="1100" dirty="0"/>
              <a:t> ý </a:t>
            </a:r>
            <a:r>
              <a:rPr lang="en-US" sz="1100" dirty="0" err="1"/>
              <a:t>nghĩa</a:t>
            </a:r>
            <a:r>
              <a:rPr lang="en-US" sz="1100" dirty="0"/>
              <a:t> </a:t>
            </a:r>
            <a:r>
              <a:rPr lang="en-US" sz="1100" dirty="0" err="1"/>
              <a:t>gì</a:t>
            </a:r>
            <a:r>
              <a:rPr lang="en-US" sz="1100" dirty="0"/>
              <a:t> </a:t>
            </a:r>
            <a:r>
              <a:rPr lang="en-US" sz="1100" dirty="0" err="1"/>
              <a:t>đối</a:t>
            </a:r>
            <a:r>
              <a:rPr lang="en-US" sz="1100" dirty="0"/>
              <a:t> </a:t>
            </a:r>
            <a:r>
              <a:rPr lang="en-US" sz="1100" dirty="0" err="1"/>
              <a:t>với</a:t>
            </a:r>
            <a:r>
              <a:rPr lang="en-US" sz="1100" dirty="0"/>
              <a:t> </a:t>
            </a:r>
            <a:r>
              <a:rPr lang="en-US" sz="1100" dirty="0" err="1"/>
              <a:t>cộng</a:t>
            </a:r>
            <a:r>
              <a:rPr lang="en-US" sz="1100" dirty="0"/>
              <a:t> </a:t>
            </a:r>
            <a:r>
              <a:rPr lang="en-US" sz="1100" dirty="0" err="1"/>
              <a:t>đồng</a:t>
            </a:r>
            <a:r>
              <a:rPr lang="en-US" sz="1100" dirty="0"/>
              <a:t> hay </a:t>
            </a:r>
            <a:r>
              <a:rPr lang="en-US" sz="1100" dirty="0" err="1"/>
              <a:t>với</a:t>
            </a:r>
            <a:r>
              <a:rPr lang="en-US" sz="1100" dirty="0"/>
              <a:t> </a:t>
            </a:r>
            <a:r>
              <a:rPr lang="en-US" sz="1100" dirty="0" err="1"/>
              <a:t>những</a:t>
            </a:r>
            <a:r>
              <a:rPr lang="en-US" sz="1100" dirty="0"/>
              <a:t> </a:t>
            </a:r>
            <a:r>
              <a:rPr lang="en-US" sz="1100" dirty="0" err="1"/>
              <a:t>mục</a:t>
            </a:r>
            <a:r>
              <a:rPr lang="en-US" sz="1100" dirty="0"/>
              <a:t> </a:t>
            </a:r>
            <a:r>
              <a:rPr lang="en-US" sz="1100" dirty="0" err="1"/>
              <a:t>tiêu</a:t>
            </a:r>
            <a:r>
              <a:rPr lang="en-US" sz="1100" dirty="0"/>
              <a:t> </a:t>
            </a:r>
            <a:r>
              <a:rPr lang="en-US" sz="1100" dirty="0" err="1"/>
              <a:t>phát</a:t>
            </a:r>
            <a:r>
              <a:rPr lang="en-US" sz="1100" dirty="0"/>
              <a:t> </a:t>
            </a:r>
            <a:r>
              <a:rPr lang="en-US" sz="1100" dirty="0" err="1"/>
              <a:t>triển</a:t>
            </a:r>
            <a:r>
              <a:rPr lang="en-US" sz="1100" dirty="0"/>
              <a:t> </a:t>
            </a:r>
            <a:r>
              <a:rPr lang="en-US" sz="1100" dirty="0" err="1"/>
              <a:t>dài</a:t>
            </a:r>
            <a:r>
              <a:rPr lang="en-US" sz="1100" dirty="0"/>
              <a:t> </a:t>
            </a:r>
            <a:r>
              <a:rPr lang="en-US" sz="1100" dirty="0" err="1"/>
              <a:t>hạn</a:t>
            </a:r>
            <a:r>
              <a:rPr lang="en-US" sz="1100" dirty="0"/>
              <a:t> </a:t>
            </a:r>
            <a:r>
              <a:rPr lang="en-US" sz="1100" dirty="0" err="1"/>
              <a:t>của</a:t>
            </a:r>
            <a:r>
              <a:rPr lang="en-US" sz="1100" dirty="0"/>
              <a:t> </a:t>
            </a:r>
            <a:r>
              <a:rPr lang="en-US" sz="1100" dirty="0" err="1"/>
              <a:t>đất</a:t>
            </a:r>
            <a:r>
              <a:rPr lang="en-US" sz="1100" dirty="0"/>
              <a:t> </a:t>
            </a:r>
            <a:r>
              <a:rPr lang="en-US" sz="1100" dirty="0" err="1"/>
              <a:t>nước</a:t>
            </a:r>
            <a:r>
              <a:rPr lang="en-US" sz="1100" dirty="0"/>
              <a:t>.</a:t>
            </a:r>
            <a:endParaRPr sz="1100" dirty="0"/>
          </a:p>
          <a:p>
            <a:pPr marL="158750" indent="0">
              <a:lnSpc>
                <a:spcPct val="114999"/>
              </a:lnSpc>
              <a:spcBef>
                <a:spcPts val="1200"/>
              </a:spcBef>
              <a:buClr>
                <a:schemeClr val="dk1"/>
              </a:buClr>
              <a:buSzPts val="1100"/>
            </a:pPr>
            <a:endParaRPr lang="en-US" sz="1100" dirty="0"/>
          </a:p>
          <a:p>
            <a:pPr marL="457200" lvl="0" indent="-298450" algn="l" rtl="0">
              <a:lnSpc>
                <a:spcPct val="115000"/>
              </a:lnSpc>
              <a:spcBef>
                <a:spcPts val="0"/>
              </a:spcBef>
              <a:spcAft>
                <a:spcPts val="0"/>
              </a:spcAft>
              <a:buClr>
                <a:schemeClr val="dk1"/>
              </a:buClr>
              <a:buSzPts val="1100"/>
              <a:buChar char="●"/>
            </a:pPr>
            <a:r>
              <a:rPr lang="en-US" sz="1100" dirty="0" err="1"/>
              <a:t>Tôi</a:t>
            </a:r>
            <a:r>
              <a:rPr lang="en-US" sz="1100" dirty="0"/>
              <a:t> tin </a:t>
            </a:r>
            <a:r>
              <a:rPr lang="en-US" sz="1100" dirty="0" err="1"/>
              <a:t>rằng</a:t>
            </a:r>
            <a:r>
              <a:rPr lang="en-US" sz="1100" dirty="0"/>
              <a:t>, </a:t>
            </a:r>
            <a:r>
              <a:rPr lang="en-US" sz="1100" dirty="0" err="1"/>
              <a:t>trong</a:t>
            </a:r>
            <a:r>
              <a:rPr lang="en-US" sz="1100" dirty="0"/>
              <a:t> </a:t>
            </a:r>
            <a:r>
              <a:rPr lang="en-US" sz="1100" dirty="0" err="1"/>
              <a:t>bối</a:t>
            </a:r>
            <a:r>
              <a:rPr lang="en-US" sz="1100" dirty="0"/>
              <a:t> </a:t>
            </a:r>
            <a:r>
              <a:rPr lang="en-US" sz="1100" dirty="0" err="1"/>
              <a:t>cảnh</a:t>
            </a:r>
            <a:r>
              <a:rPr lang="en-US" sz="1100" dirty="0"/>
              <a:t> </a:t>
            </a:r>
            <a:r>
              <a:rPr lang="en-US" sz="1100" dirty="0" err="1"/>
              <a:t>hiện</a:t>
            </a:r>
            <a:r>
              <a:rPr lang="en-US" sz="1100" dirty="0"/>
              <a:t> nay, </a:t>
            </a:r>
            <a:r>
              <a:rPr lang="en-US" sz="1100" dirty="0" err="1"/>
              <a:t>báo</a:t>
            </a:r>
            <a:r>
              <a:rPr lang="en-US" sz="1100" dirty="0"/>
              <a:t> </a:t>
            </a:r>
            <a:r>
              <a:rPr lang="en-US" sz="1100" dirty="0" err="1"/>
              <a:t>chí</a:t>
            </a:r>
            <a:r>
              <a:rPr lang="en-US" sz="1100" dirty="0"/>
              <a:t> </a:t>
            </a:r>
            <a:r>
              <a:rPr lang="en-US" sz="1100" dirty="0" err="1"/>
              <a:t>chính</a:t>
            </a:r>
            <a:r>
              <a:rPr lang="en-US" sz="1100" dirty="0"/>
              <a:t> </a:t>
            </a:r>
            <a:r>
              <a:rPr lang="en-US" sz="1100" dirty="0" err="1"/>
              <a:t>thống</a:t>
            </a:r>
            <a:r>
              <a:rPr lang="en-US" sz="1100" dirty="0"/>
              <a:t> </a:t>
            </a:r>
            <a:r>
              <a:rPr lang="en-US" sz="1100" dirty="0" err="1"/>
              <a:t>đang</a:t>
            </a:r>
            <a:r>
              <a:rPr lang="en-US" sz="1100" dirty="0"/>
              <a:t> </a:t>
            </a:r>
            <a:r>
              <a:rPr lang="en-US" sz="1100" dirty="0" err="1"/>
              <a:t>nắm</a:t>
            </a:r>
            <a:r>
              <a:rPr lang="en-US" sz="1100" dirty="0"/>
              <a:t> </a:t>
            </a:r>
            <a:r>
              <a:rPr lang="en-US" sz="1100" dirty="0" err="1"/>
              <a:t>giữ</a:t>
            </a:r>
            <a:r>
              <a:rPr lang="en-US" sz="1100" dirty="0"/>
              <a:t> 3 </a:t>
            </a:r>
            <a:r>
              <a:rPr lang="en-US" sz="1100" dirty="0" err="1"/>
              <a:t>giá</a:t>
            </a:r>
            <a:r>
              <a:rPr lang="en-US" sz="1100" dirty="0"/>
              <a:t> </a:t>
            </a:r>
            <a:r>
              <a:rPr lang="en-US" sz="1100" dirty="0" err="1"/>
              <a:t>trị</a:t>
            </a:r>
            <a:r>
              <a:rPr lang="en-US" sz="1100" dirty="0"/>
              <a:t> </a:t>
            </a:r>
            <a:r>
              <a:rPr lang="en-US" sz="1100" dirty="0" err="1"/>
              <a:t>chiến</a:t>
            </a:r>
            <a:r>
              <a:rPr lang="en-US" sz="1100" dirty="0"/>
              <a:t> </a:t>
            </a:r>
            <a:r>
              <a:rPr lang="en-US" sz="1100" dirty="0" err="1"/>
              <a:t>lược</a:t>
            </a:r>
            <a:r>
              <a:rPr lang="en-US" sz="1100" dirty="0"/>
              <a:t>, </a:t>
            </a:r>
            <a:r>
              <a:rPr lang="en-US" sz="1100" dirty="0" err="1"/>
              <a:t>góp</a:t>
            </a:r>
            <a:r>
              <a:rPr lang="en-US" sz="1100" dirty="0"/>
              <a:t> </a:t>
            </a:r>
            <a:r>
              <a:rPr lang="en-US" sz="1100" dirty="0" err="1"/>
              <a:t>phần</a:t>
            </a:r>
            <a:r>
              <a:rPr lang="en-US" sz="1100" dirty="0"/>
              <a:t> </a:t>
            </a:r>
            <a:r>
              <a:rPr lang="en-US" sz="1100" dirty="0" err="1"/>
              <a:t>định</a:t>
            </a:r>
            <a:r>
              <a:rPr lang="en-US" sz="1100" dirty="0"/>
              <a:t> </a:t>
            </a:r>
            <a:r>
              <a:rPr lang="en-US" sz="1100" dirty="0" err="1"/>
              <a:t>hình</a:t>
            </a:r>
            <a:r>
              <a:rPr lang="en-US" sz="1100" dirty="0"/>
              <a:t> &amp; </a:t>
            </a:r>
            <a:r>
              <a:rPr lang="en-US" sz="1100" dirty="0" err="1"/>
              <a:t>củng</a:t>
            </a:r>
            <a:r>
              <a:rPr lang="en-US" sz="1100" dirty="0"/>
              <a:t> </a:t>
            </a:r>
            <a:r>
              <a:rPr lang="en-US" sz="1100" dirty="0" err="1"/>
              <a:t>cố</a:t>
            </a:r>
            <a:r>
              <a:rPr lang="en-US" sz="1100" dirty="0"/>
              <a:t> </a:t>
            </a:r>
            <a:r>
              <a:rPr lang="en-US" sz="1100" dirty="0" err="1"/>
              <a:t>niềm</a:t>
            </a:r>
            <a:r>
              <a:rPr lang="en-US" sz="1100" dirty="0"/>
              <a:t> tin </a:t>
            </a:r>
            <a:r>
              <a:rPr lang="en-US" sz="1100" dirty="0" err="1"/>
              <a:t>của</a:t>
            </a:r>
            <a:r>
              <a:rPr lang="en-US" sz="1100" dirty="0"/>
              <a:t> </a:t>
            </a:r>
            <a:r>
              <a:rPr lang="en-US" sz="1100" dirty="0" err="1"/>
              <a:t>cộng</a:t>
            </a:r>
            <a:r>
              <a:rPr lang="en-US" sz="1100" dirty="0"/>
              <a:t> </a:t>
            </a:r>
            <a:r>
              <a:rPr lang="en-US" sz="1100" dirty="0" err="1"/>
              <a:t>đồng</a:t>
            </a:r>
            <a:r>
              <a:rPr lang="en-US" sz="1100" dirty="0"/>
              <a:t> </a:t>
            </a:r>
            <a:r>
              <a:rPr lang="en-US" sz="1100" dirty="0" err="1"/>
              <a:t>vào</a:t>
            </a:r>
            <a:r>
              <a:rPr lang="en-US" sz="1100" dirty="0"/>
              <a:t> </a:t>
            </a:r>
            <a:r>
              <a:rPr lang="en-US" sz="1100" dirty="0" err="1"/>
              <a:t>tiến</a:t>
            </a:r>
            <a:r>
              <a:rPr lang="en-US" sz="1100" dirty="0"/>
              <a:t> </a:t>
            </a:r>
            <a:r>
              <a:rPr lang="en-US" sz="1100" dirty="0" err="1"/>
              <a:t>trình</a:t>
            </a:r>
            <a:r>
              <a:rPr lang="en-US" sz="1100" dirty="0"/>
              <a:t> </a:t>
            </a:r>
            <a:r>
              <a:rPr lang="en-US" sz="1100" dirty="0" err="1"/>
              <a:t>phát</a:t>
            </a:r>
            <a:r>
              <a:rPr lang="en-US" sz="1100" dirty="0"/>
              <a:t> </a:t>
            </a:r>
            <a:r>
              <a:rPr lang="en-US" sz="1100" dirty="0" err="1"/>
              <a:t>triển</a:t>
            </a:r>
            <a:r>
              <a:rPr lang="en-US" sz="1100" dirty="0"/>
              <a:t> </a:t>
            </a:r>
            <a:r>
              <a:rPr lang="en-US" sz="1100" dirty="0" err="1"/>
              <a:t>chung</a:t>
            </a:r>
            <a:r>
              <a:rPr lang="en-US" sz="1100" dirty="0"/>
              <a:t> </a:t>
            </a:r>
            <a:r>
              <a:rPr lang="en-US" sz="1100" dirty="0" err="1"/>
              <a:t>của</a:t>
            </a:r>
            <a:r>
              <a:rPr lang="en-US" sz="1100" dirty="0"/>
              <a:t> </a:t>
            </a:r>
            <a:r>
              <a:rPr lang="en-US" sz="1100" dirty="0" err="1"/>
              <a:t>kinh</a:t>
            </a:r>
            <a:r>
              <a:rPr lang="en-US" sz="1100" dirty="0"/>
              <a:t> </a:t>
            </a:r>
            <a:r>
              <a:rPr lang="en-US" sz="1100" dirty="0" err="1"/>
              <a:t>tế</a:t>
            </a:r>
            <a:r>
              <a:rPr lang="en-US" sz="1100" dirty="0"/>
              <a:t> - </a:t>
            </a:r>
            <a:r>
              <a:rPr lang="en-US" sz="1100" dirty="0" err="1"/>
              <a:t>xã</a:t>
            </a:r>
            <a:r>
              <a:rPr lang="en-US" sz="1100" dirty="0"/>
              <a:t> </a:t>
            </a:r>
            <a:r>
              <a:rPr lang="en-US" sz="1100" dirty="0" err="1"/>
              <a:t>hội</a:t>
            </a:r>
            <a:r>
              <a:rPr lang="en-US" sz="1100" dirty="0"/>
              <a:t> </a:t>
            </a:r>
            <a:r>
              <a:rPr lang="en-US" sz="1100" dirty="0" err="1"/>
              <a:t>nước</a:t>
            </a:r>
            <a:r>
              <a:rPr lang="en-US" sz="1100" dirty="0"/>
              <a:t> </a:t>
            </a:r>
            <a:r>
              <a:rPr lang="en-US" sz="1100" dirty="0" err="1"/>
              <a:t>nhà</a:t>
            </a:r>
            <a:r>
              <a:rPr lang="en-US" sz="1100" dirty="0"/>
              <a:t>:</a:t>
            </a:r>
            <a:endParaRPr sz="1100" dirty="0"/>
          </a:p>
          <a:p>
            <a:pPr marL="914400" lvl="1" indent="-298450" algn="l" rtl="0">
              <a:lnSpc>
                <a:spcPct val="115000"/>
              </a:lnSpc>
              <a:spcBef>
                <a:spcPts val="0"/>
              </a:spcBef>
              <a:spcAft>
                <a:spcPts val="0"/>
              </a:spcAft>
              <a:buClr>
                <a:schemeClr val="dk1"/>
              </a:buClr>
              <a:buSzPts val="1100"/>
              <a:buChar char="○"/>
            </a:pPr>
            <a:r>
              <a:rPr lang="en-US" sz="1100" dirty="0"/>
              <a:t>Trước </a:t>
            </a:r>
            <a:r>
              <a:rPr lang="en-US" sz="1100" dirty="0" err="1"/>
              <a:t>hết</a:t>
            </a:r>
            <a:r>
              <a:rPr lang="en-US" sz="1100" dirty="0"/>
              <a:t> </a:t>
            </a:r>
            <a:r>
              <a:rPr lang="en-US" sz="1100" dirty="0" err="1"/>
              <a:t>là</a:t>
            </a:r>
            <a:r>
              <a:rPr lang="en-US" sz="1100" dirty="0"/>
              <a:t> </a:t>
            </a:r>
            <a:r>
              <a:rPr lang="en-US" sz="1100" b="1" dirty="0" err="1"/>
              <a:t>kiểm</a:t>
            </a:r>
            <a:r>
              <a:rPr lang="en-US" sz="1100" b="1" dirty="0"/>
              <a:t> </a:t>
            </a:r>
            <a:r>
              <a:rPr lang="en-US" sz="1100" b="1" dirty="0" err="1"/>
              <a:t>chứng</a:t>
            </a:r>
            <a:r>
              <a:rPr lang="en-US" sz="1100" b="1" dirty="0"/>
              <a:t> </a:t>
            </a:r>
            <a:r>
              <a:rPr lang="en-US" sz="1100" b="1" dirty="0" err="1"/>
              <a:t>tính</a:t>
            </a:r>
            <a:r>
              <a:rPr lang="en-US" sz="1100" b="1" dirty="0"/>
              <a:t> </a:t>
            </a:r>
            <a:r>
              <a:rPr lang="en-US" sz="1100" b="1" dirty="0" err="1"/>
              <a:t>xác</a:t>
            </a:r>
            <a:r>
              <a:rPr lang="en-US" sz="1100" b="1" dirty="0"/>
              <a:t> </a:t>
            </a:r>
            <a:r>
              <a:rPr lang="en-US" sz="1100" b="1" dirty="0" err="1"/>
              <a:t>thực</a:t>
            </a:r>
            <a:r>
              <a:rPr lang="en-US" sz="1100" dirty="0"/>
              <a:t>, </a:t>
            </a:r>
            <a:r>
              <a:rPr lang="en-US" sz="1100" dirty="0" err="1"/>
              <a:t>để</a:t>
            </a:r>
            <a:r>
              <a:rPr lang="en-US" sz="1100" dirty="0"/>
              <a:t> </a:t>
            </a:r>
            <a:r>
              <a:rPr lang="en-US" sz="1100" dirty="0" err="1"/>
              <a:t>công</a:t>
            </a:r>
            <a:r>
              <a:rPr lang="en-US" sz="1100" dirty="0"/>
              <a:t> </a:t>
            </a:r>
            <a:r>
              <a:rPr lang="en-US" sz="1100" dirty="0" err="1"/>
              <a:t>chúng</a:t>
            </a:r>
            <a:r>
              <a:rPr lang="en-US" sz="1100" dirty="0"/>
              <a:t> </a:t>
            </a:r>
            <a:r>
              <a:rPr lang="en-US" sz="1100" dirty="0" err="1"/>
              <a:t>có</a:t>
            </a:r>
            <a:r>
              <a:rPr lang="en-US" sz="1100" dirty="0"/>
              <a:t> </a:t>
            </a:r>
            <a:r>
              <a:rPr lang="en-US" sz="1100" dirty="0" err="1"/>
              <a:t>thêm</a:t>
            </a:r>
            <a:r>
              <a:rPr lang="en-US" sz="1100" dirty="0"/>
              <a:t> </a:t>
            </a:r>
            <a:r>
              <a:rPr lang="en-US" sz="1100" dirty="0" err="1"/>
              <a:t>cơ</a:t>
            </a:r>
            <a:r>
              <a:rPr lang="en-US" sz="1100" dirty="0"/>
              <a:t> </a:t>
            </a:r>
            <a:r>
              <a:rPr lang="en-US" sz="1100" dirty="0" err="1"/>
              <a:t>sở</a:t>
            </a:r>
            <a:r>
              <a:rPr lang="en-US" sz="1100" dirty="0"/>
              <a:t> </a:t>
            </a:r>
            <a:r>
              <a:rPr lang="en-US" sz="1100" dirty="0" err="1"/>
              <a:t>phân</a:t>
            </a:r>
            <a:r>
              <a:rPr lang="en-US" sz="1100" dirty="0"/>
              <a:t> </a:t>
            </a:r>
            <a:r>
              <a:rPr lang="en-US" sz="1100" dirty="0" err="1"/>
              <a:t>biệt</a:t>
            </a:r>
            <a:r>
              <a:rPr lang="en-US" sz="1100" dirty="0"/>
              <a:t> </a:t>
            </a:r>
            <a:r>
              <a:rPr lang="en-US" sz="1100" dirty="0" err="1"/>
              <a:t>đâu</a:t>
            </a:r>
            <a:r>
              <a:rPr lang="en-US" sz="1100" dirty="0"/>
              <a:t> </a:t>
            </a:r>
            <a:r>
              <a:rPr lang="en-US" sz="1100" dirty="0" err="1"/>
              <a:t>là</a:t>
            </a:r>
            <a:r>
              <a:rPr lang="en-US" sz="1100" dirty="0"/>
              <a:t> </a:t>
            </a:r>
            <a:r>
              <a:rPr lang="en-US" sz="1100" dirty="0" err="1"/>
              <a:t>thông</a:t>
            </a:r>
            <a:r>
              <a:rPr lang="en-US" sz="1100" dirty="0"/>
              <a:t> tin </a:t>
            </a:r>
            <a:r>
              <a:rPr lang="en-US" sz="1100" dirty="0" err="1"/>
              <a:t>đáng</a:t>
            </a:r>
            <a:r>
              <a:rPr lang="en-US" sz="1100" dirty="0"/>
              <a:t> tin </a:t>
            </a:r>
            <a:r>
              <a:rPr lang="en-US" sz="1100" dirty="0" err="1"/>
              <a:t>cậy</a:t>
            </a:r>
            <a:r>
              <a:rPr lang="en-US" sz="1100" dirty="0"/>
              <a:t>, </a:t>
            </a:r>
            <a:r>
              <a:rPr lang="en-US" sz="1100" dirty="0" err="1"/>
              <a:t>chính</a:t>
            </a:r>
            <a:r>
              <a:rPr lang="en-US" sz="1100" dirty="0"/>
              <a:t> </a:t>
            </a:r>
            <a:r>
              <a:rPr lang="en-US" sz="1100" dirty="0" err="1"/>
              <a:t>thống</a:t>
            </a:r>
            <a:r>
              <a:rPr lang="en-US" sz="1100" dirty="0"/>
              <a:t> </a:t>
            </a:r>
            <a:r>
              <a:rPr lang="en-US" sz="1100" dirty="0" err="1"/>
              <a:t>giúp</a:t>
            </a:r>
            <a:r>
              <a:rPr lang="en-US" sz="1100" dirty="0"/>
              <a:t> </a:t>
            </a:r>
            <a:r>
              <a:rPr lang="en-US" sz="1100" dirty="0" err="1"/>
              <a:t>ổn</a:t>
            </a:r>
            <a:r>
              <a:rPr lang="en-US" sz="1100" dirty="0"/>
              <a:t> </a:t>
            </a:r>
            <a:r>
              <a:rPr lang="en-US" sz="1100" dirty="0" err="1"/>
              <a:t>định</a:t>
            </a:r>
            <a:r>
              <a:rPr lang="en-US" sz="1100" dirty="0"/>
              <a:t> </a:t>
            </a:r>
            <a:r>
              <a:rPr lang="en-US" sz="1100" dirty="0" err="1"/>
              <a:t>dư</a:t>
            </a:r>
            <a:r>
              <a:rPr lang="en-US" sz="1100" dirty="0"/>
              <a:t> </a:t>
            </a:r>
            <a:r>
              <a:rPr lang="en-US" sz="1100" dirty="0" err="1"/>
              <a:t>luận</a:t>
            </a:r>
            <a:r>
              <a:rPr lang="en-US" sz="1100" dirty="0"/>
              <a:t>, </a:t>
            </a:r>
            <a:r>
              <a:rPr lang="en-US" sz="1100" dirty="0" err="1"/>
              <a:t>tránh</a:t>
            </a:r>
            <a:r>
              <a:rPr lang="en-US" sz="1100" dirty="0"/>
              <a:t> </a:t>
            </a:r>
            <a:r>
              <a:rPr lang="en-US" sz="1100" dirty="0" err="1"/>
              <a:t>những</a:t>
            </a:r>
            <a:r>
              <a:rPr lang="en-US" sz="1100" dirty="0"/>
              <a:t> </a:t>
            </a:r>
            <a:r>
              <a:rPr lang="en-US" sz="1100" dirty="0" err="1"/>
              <a:t>hoang</a:t>
            </a:r>
            <a:r>
              <a:rPr lang="en-US" sz="1100" dirty="0"/>
              <a:t> </a:t>
            </a:r>
            <a:r>
              <a:rPr lang="en-US" sz="1100" dirty="0" err="1"/>
              <a:t>mang</a:t>
            </a:r>
            <a:r>
              <a:rPr lang="en-US" sz="1100" dirty="0"/>
              <a:t> </a:t>
            </a:r>
            <a:r>
              <a:rPr lang="en-US" sz="1100" dirty="0" err="1"/>
              <a:t>không</a:t>
            </a:r>
            <a:r>
              <a:rPr lang="en-US" sz="1100" dirty="0"/>
              <a:t> </a:t>
            </a:r>
            <a:r>
              <a:rPr lang="en-US" sz="1100" dirty="0" err="1"/>
              <a:t>đáng</a:t>
            </a:r>
            <a:r>
              <a:rPr lang="en-US" sz="1100" dirty="0"/>
              <a:t> </a:t>
            </a:r>
            <a:r>
              <a:rPr lang="en-US" sz="1100" dirty="0" err="1"/>
              <a:t>có</a:t>
            </a:r>
            <a:endParaRPr sz="1100" dirty="0" err="1"/>
          </a:p>
          <a:p>
            <a:pPr marL="914400" lvl="1" indent="-298450" algn="l" rtl="0">
              <a:lnSpc>
                <a:spcPct val="115000"/>
              </a:lnSpc>
              <a:spcBef>
                <a:spcPts val="0"/>
              </a:spcBef>
              <a:spcAft>
                <a:spcPts val="0"/>
              </a:spcAft>
              <a:buClr>
                <a:schemeClr val="dk1"/>
              </a:buClr>
              <a:buSzPts val="1100"/>
              <a:buChar char="○"/>
            </a:pPr>
            <a:r>
              <a:rPr lang="en-US" sz="1100" dirty="0" err="1"/>
              <a:t>Tiếp</a:t>
            </a:r>
            <a:r>
              <a:rPr lang="en-US" sz="1100" dirty="0"/>
              <a:t> </a:t>
            </a:r>
            <a:r>
              <a:rPr lang="en-US" sz="1100" dirty="0" err="1"/>
              <a:t>theo</a:t>
            </a:r>
            <a:r>
              <a:rPr lang="en-US" sz="1100" dirty="0"/>
              <a:t> </a:t>
            </a:r>
            <a:r>
              <a:rPr lang="en-US" sz="1100" dirty="0" err="1"/>
              <a:t>là</a:t>
            </a:r>
            <a:r>
              <a:rPr lang="en-US" sz="1100" dirty="0"/>
              <a:t> </a:t>
            </a:r>
            <a:r>
              <a:rPr lang="en-US" sz="1100" b="1" dirty="0" err="1"/>
              <a:t>kết</a:t>
            </a:r>
            <a:r>
              <a:rPr lang="en-US" sz="1100" b="1" dirty="0"/>
              <a:t> </a:t>
            </a:r>
            <a:r>
              <a:rPr lang="en-US" sz="1100" b="1" dirty="0" err="1"/>
              <a:t>nối</a:t>
            </a:r>
            <a:r>
              <a:rPr lang="en-US" sz="1100" b="1" dirty="0"/>
              <a:t> </a:t>
            </a:r>
            <a:r>
              <a:rPr lang="en-US" sz="1100" b="1" dirty="0" err="1"/>
              <a:t>thông</a:t>
            </a:r>
            <a:r>
              <a:rPr lang="en-US" sz="1100" b="1" dirty="0"/>
              <a:t> tin </a:t>
            </a:r>
            <a:r>
              <a:rPr lang="en-US" sz="1100" b="1" dirty="0" err="1"/>
              <a:t>với</a:t>
            </a:r>
            <a:r>
              <a:rPr lang="en-US" sz="1100" b="1" dirty="0"/>
              <a:t> </a:t>
            </a:r>
            <a:r>
              <a:rPr lang="en-US" sz="1100" b="1" dirty="0" err="1"/>
              <a:t>bối</a:t>
            </a:r>
            <a:r>
              <a:rPr lang="en-US" sz="1100" b="1" dirty="0"/>
              <a:t> </a:t>
            </a:r>
            <a:r>
              <a:rPr lang="en-US" sz="1100" b="1" dirty="0" err="1"/>
              <a:t>cảnh</a:t>
            </a:r>
            <a:r>
              <a:rPr lang="en-US" sz="1100" b="1" dirty="0"/>
              <a:t> </a:t>
            </a:r>
            <a:r>
              <a:rPr lang="en-US" sz="1100" b="1" dirty="0" err="1"/>
              <a:t>xã</a:t>
            </a:r>
            <a:r>
              <a:rPr lang="en-US" sz="1100" b="1" dirty="0"/>
              <a:t> </a:t>
            </a:r>
            <a:r>
              <a:rPr lang="en-US" sz="1100" b="1" dirty="0" err="1"/>
              <a:t>hội</a:t>
            </a:r>
            <a:r>
              <a:rPr lang="en-US" sz="1100" b="1" dirty="0"/>
              <a:t>,</a:t>
            </a:r>
            <a:r>
              <a:rPr lang="en-US" sz="1100" dirty="0"/>
              <a:t> </a:t>
            </a:r>
            <a:r>
              <a:rPr lang="en-US" sz="1100" dirty="0" err="1"/>
              <a:t>bởi</a:t>
            </a:r>
            <a:r>
              <a:rPr lang="en-US" sz="1100" dirty="0"/>
              <a:t> </a:t>
            </a:r>
            <a:r>
              <a:rPr lang="en-US" sz="1100" dirty="0" err="1"/>
              <a:t>một</a:t>
            </a:r>
            <a:r>
              <a:rPr lang="en-US" sz="1100" dirty="0"/>
              <a:t> </a:t>
            </a:r>
            <a:r>
              <a:rPr lang="en-US" sz="1100" dirty="0" err="1"/>
              <a:t>sáng</a:t>
            </a:r>
            <a:r>
              <a:rPr lang="en-US" sz="1100" dirty="0"/>
              <a:t> </a:t>
            </a:r>
            <a:r>
              <a:rPr lang="en-US" sz="1100" dirty="0" err="1"/>
              <a:t>kiến</a:t>
            </a:r>
            <a:r>
              <a:rPr lang="en-US" sz="1100" dirty="0"/>
              <a:t> </a:t>
            </a:r>
            <a:r>
              <a:rPr lang="en-US" sz="1100" dirty="0" err="1"/>
              <a:t>của</a:t>
            </a:r>
            <a:r>
              <a:rPr lang="en-US" sz="1100" dirty="0"/>
              <a:t> </a:t>
            </a:r>
            <a:r>
              <a:rPr lang="en-US" sz="1100" dirty="0" err="1"/>
              <a:t>doanh</a:t>
            </a:r>
            <a:r>
              <a:rPr lang="en-US" sz="1100" dirty="0"/>
              <a:t> </a:t>
            </a:r>
            <a:r>
              <a:rPr lang="en-US" sz="1100" dirty="0" err="1"/>
              <a:t>nghiệp</a:t>
            </a:r>
            <a:r>
              <a:rPr lang="en-US" sz="1100" dirty="0"/>
              <a:t> hay </a:t>
            </a:r>
            <a:r>
              <a:rPr lang="en-US" sz="1100" dirty="0" err="1"/>
              <a:t>một</a:t>
            </a:r>
            <a:r>
              <a:rPr lang="en-US" sz="1100" dirty="0"/>
              <a:t> </a:t>
            </a:r>
            <a:r>
              <a:rPr lang="en-US" sz="1100" dirty="0" err="1"/>
              <a:t>mô</a:t>
            </a:r>
            <a:r>
              <a:rPr lang="en-US" sz="1100" dirty="0"/>
              <a:t> </a:t>
            </a:r>
            <a:r>
              <a:rPr lang="en-US" sz="1100" dirty="0" err="1"/>
              <a:t>hình</a:t>
            </a:r>
            <a:r>
              <a:rPr lang="en-US" sz="1100" dirty="0"/>
              <a:t> </a:t>
            </a:r>
            <a:r>
              <a:rPr lang="en-US" sz="1100" dirty="0" err="1"/>
              <a:t>bền</a:t>
            </a:r>
            <a:r>
              <a:rPr lang="en-US" sz="1100" dirty="0"/>
              <a:t> </a:t>
            </a:r>
            <a:r>
              <a:rPr lang="en-US" sz="1100" dirty="0" err="1"/>
              <a:t>vững</a:t>
            </a:r>
            <a:r>
              <a:rPr lang="en-US" sz="1100" dirty="0"/>
              <a:t> </a:t>
            </a:r>
            <a:r>
              <a:rPr lang="en-US" sz="1100" dirty="0" err="1"/>
              <a:t>sẽ</a:t>
            </a:r>
            <a:r>
              <a:rPr lang="en-US" sz="1100" dirty="0"/>
              <a:t> </a:t>
            </a:r>
            <a:r>
              <a:rPr lang="en-US" sz="1100" dirty="0" err="1"/>
              <a:t>có</a:t>
            </a:r>
            <a:r>
              <a:rPr lang="en-US" sz="1100" dirty="0"/>
              <a:t> ý </a:t>
            </a:r>
            <a:r>
              <a:rPr lang="en-US" sz="1100" dirty="0" err="1"/>
              <a:t>nghĩa</a:t>
            </a:r>
            <a:r>
              <a:rPr lang="en-US" sz="1100" dirty="0"/>
              <a:t> </a:t>
            </a:r>
            <a:r>
              <a:rPr lang="en-US" sz="1100" dirty="0" err="1"/>
              <a:t>hơn</a:t>
            </a:r>
            <a:r>
              <a:rPr lang="en-US" sz="1100" dirty="0"/>
              <a:t> </a:t>
            </a:r>
            <a:r>
              <a:rPr lang="en-US" sz="1100" dirty="0" err="1"/>
              <a:t>khi</a:t>
            </a:r>
            <a:r>
              <a:rPr lang="en-US" sz="1100" dirty="0"/>
              <a:t> </a:t>
            </a:r>
            <a:r>
              <a:rPr lang="en-US" sz="1100" dirty="0" err="1"/>
              <a:t>được</a:t>
            </a:r>
            <a:r>
              <a:rPr lang="en-US" sz="1100" dirty="0"/>
              <a:t> </a:t>
            </a:r>
            <a:r>
              <a:rPr lang="en-US" sz="1100" dirty="0" err="1"/>
              <a:t>nhìn</a:t>
            </a:r>
            <a:r>
              <a:rPr lang="en-US" sz="1100" dirty="0"/>
              <a:t> </a:t>
            </a:r>
            <a:r>
              <a:rPr lang="en-US" sz="1100" dirty="0" err="1"/>
              <a:t>trong</a:t>
            </a:r>
            <a:r>
              <a:rPr lang="en-US" sz="1100" dirty="0"/>
              <a:t> </a:t>
            </a:r>
            <a:r>
              <a:rPr lang="en-US" sz="1100" dirty="0" err="1"/>
              <a:t>mối</a:t>
            </a:r>
            <a:r>
              <a:rPr lang="en-US" sz="1100" dirty="0"/>
              <a:t> </a:t>
            </a:r>
            <a:r>
              <a:rPr lang="en-US" sz="1100" dirty="0" err="1"/>
              <a:t>liên</a:t>
            </a:r>
            <a:r>
              <a:rPr lang="en-US" sz="1100" dirty="0"/>
              <a:t> </a:t>
            </a:r>
            <a:r>
              <a:rPr lang="en-US" sz="1100" dirty="0" err="1"/>
              <a:t>hệ</a:t>
            </a:r>
            <a:r>
              <a:rPr lang="en-US" sz="1100" dirty="0"/>
              <a:t> </a:t>
            </a:r>
            <a:r>
              <a:rPr lang="en-US" sz="1100" dirty="0" err="1"/>
              <a:t>với</a:t>
            </a:r>
            <a:r>
              <a:rPr lang="en-US" sz="1100" dirty="0"/>
              <a:t> </a:t>
            </a:r>
            <a:r>
              <a:rPr lang="en-US" sz="1100" dirty="0" err="1"/>
              <a:t>chính</a:t>
            </a:r>
            <a:r>
              <a:rPr lang="en-US" sz="1100" dirty="0"/>
              <a:t> </a:t>
            </a:r>
            <a:r>
              <a:rPr lang="en-US" sz="1100" dirty="0" err="1"/>
              <a:t>sách</a:t>
            </a:r>
            <a:r>
              <a:rPr lang="en-US" sz="1100" dirty="0"/>
              <a:t>, </a:t>
            </a:r>
            <a:r>
              <a:rPr lang="en-US" sz="1100" dirty="0" err="1"/>
              <a:t>thị</a:t>
            </a:r>
            <a:r>
              <a:rPr lang="en-US" sz="1100" dirty="0"/>
              <a:t> </a:t>
            </a:r>
            <a:r>
              <a:rPr lang="en-US" sz="1100" dirty="0" err="1"/>
              <a:t>trường</a:t>
            </a:r>
            <a:r>
              <a:rPr lang="en-US" sz="1100" dirty="0"/>
              <a:t>, </a:t>
            </a:r>
            <a:r>
              <a:rPr lang="en-US" sz="1100" dirty="0" err="1"/>
              <a:t>cộng</a:t>
            </a:r>
            <a:r>
              <a:rPr lang="en-US" sz="1100" dirty="0"/>
              <a:t> </a:t>
            </a:r>
            <a:r>
              <a:rPr lang="en-US" sz="1100" dirty="0" err="1"/>
              <a:t>đồng</a:t>
            </a:r>
            <a:r>
              <a:rPr lang="en-US" sz="1100" dirty="0"/>
              <a:t> </a:t>
            </a:r>
            <a:r>
              <a:rPr lang="en-US" sz="1100" dirty="0" err="1"/>
              <a:t>và</a:t>
            </a:r>
            <a:r>
              <a:rPr lang="en-US" sz="1100" dirty="0"/>
              <a:t> </a:t>
            </a:r>
            <a:r>
              <a:rPr lang="en-US" sz="1100" dirty="0" err="1"/>
              <a:t>lợi</a:t>
            </a:r>
            <a:r>
              <a:rPr lang="en-US" sz="1100" dirty="0"/>
              <a:t> </a:t>
            </a:r>
            <a:r>
              <a:rPr lang="en-US" sz="1100" dirty="0" err="1"/>
              <a:t>ích</a:t>
            </a:r>
            <a:r>
              <a:rPr lang="en-US" sz="1100" dirty="0"/>
              <a:t> </a:t>
            </a:r>
            <a:r>
              <a:rPr lang="en-US" sz="1100" dirty="0" err="1"/>
              <a:t>dài</a:t>
            </a:r>
            <a:r>
              <a:rPr lang="en-US" sz="1100" dirty="0"/>
              <a:t> </a:t>
            </a:r>
            <a:r>
              <a:rPr lang="en-US" sz="1100" dirty="0" err="1"/>
              <a:t>hạn</a:t>
            </a:r>
            <a:r>
              <a:rPr lang="en-US" sz="1100" dirty="0"/>
              <a:t>.</a:t>
            </a:r>
            <a:endParaRPr sz="1100" dirty="0"/>
          </a:p>
          <a:p>
            <a:pPr marL="914400" lvl="1" indent="-298450" algn="l" rtl="0">
              <a:lnSpc>
                <a:spcPct val="115000"/>
              </a:lnSpc>
              <a:spcBef>
                <a:spcPts val="0"/>
              </a:spcBef>
              <a:spcAft>
                <a:spcPts val="0"/>
              </a:spcAft>
              <a:buClr>
                <a:schemeClr val="dk1"/>
              </a:buClr>
              <a:buSzPts val="1100"/>
              <a:buChar char="○"/>
            </a:pPr>
            <a:r>
              <a:rPr lang="en-US" sz="1100" dirty="0" err="1"/>
              <a:t>Và</a:t>
            </a:r>
            <a:r>
              <a:rPr lang="en-US" sz="1100" dirty="0"/>
              <a:t> </a:t>
            </a:r>
            <a:r>
              <a:rPr lang="en-US" sz="1100" dirty="0" err="1"/>
              <a:t>sau</a:t>
            </a:r>
            <a:r>
              <a:rPr lang="en-US" sz="1100" dirty="0"/>
              <a:t> </a:t>
            </a:r>
            <a:r>
              <a:rPr lang="en-US" sz="1100" dirty="0" err="1"/>
              <a:t>cùng</a:t>
            </a:r>
            <a:r>
              <a:rPr lang="en-US" sz="1100" dirty="0"/>
              <a:t> </a:t>
            </a:r>
            <a:r>
              <a:rPr lang="en-US" sz="1100" dirty="0" err="1"/>
              <a:t>là</a:t>
            </a:r>
            <a:r>
              <a:rPr lang="en-US" sz="1100" dirty="0"/>
              <a:t> </a:t>
            </a:r>
            <a:r>
              <a:rPr lang="en-US" sz="1100" b="1" dirty="0" err="1"/>
              <a:t>mở</a:t>
            </a:r>
            <a:r>
              <a:rPr lang="en-US" sz="1100" b="1" dirty="0"/>
              <a:t> </a:t>
            </a:r>
            <a:r>
              <a:rPr lang="en-US" sz="1100" b="1" dirty="0" err="1"/>
              <a:t>rộng</a:t>
            </a:r>
            <a:r>
              <a:rPr lang="en-US" sz="1100" b="1" dirty="0"/>
              <a:t> </a:t>
            </a:r>
            <a:r>
              <a:rPr lang="en-US" sz="1100" b="1" dirty="0" err="1"/>
              <a:t>hiểu</a:t>
            </a:r>
            <a:r>
              <a:rPr lang="en-US" sz="1100" b="1" dirty="0"/>
              <a:t> </a:t>
            </a:r>
            <a:r>
              <a:rPr lang="en-US" sz="1100" b="1" dirty="0" err="1"/>
              <a:t>biết</a:t>
            </a:r>
            <a:r>
              <a:rPr lang="en-US" sz="1100" b="1" dirty="0"/>
              <a:t> </a:t>
            </a:r>
            <a:r>
              <a:rPr lang="en-US" sz="1100" b="1" dirty="0" err="1"/>
              <a:t>xã</a:t>
            </a:r>
            <a:r>
              <a:rPr lang="en-US" sz="1100" b="1" dirty="0"/>
              <a:t> </a:t>
            </a:r>
            <a:r>
              <a:rPr lang="en-US" sz="1100" b="1" dirty="0" err="1"/>
              <a:t>hội</a:t>
            </a:r>
            <a:r>
              <a:rPr lang="en-US" sz="1100" dirty="0"/>
              <a:t>. Báo </a:t>
            </a:r>
            <a:r>
              <a:rPr lang="en-US" sz="1100" dirty="0" err="1"/>
              <a:t>chí</a:t>
            </a:r>
            <a:r>
              <a:rPr lang="en-US" sz="1100" dirty="0"/>
              <a:t> </a:t>
            </a:r>
            <a:r>
              <a:rPr lang="en-US" sz="1100" dirty="0" err="1"/>
              <a:t>không</a:t>
            </a:r>
            <a:r>
              <a:rPr lang="en-US" sz="1100" dirty="0"/>
              <a:t> </a:t>
            </a:r>
            <a:r>
              <a:rPr lang="en-US" sz="1100" dirty="0" err="1"/>
              <a:t>chỉ</a:t>
            </a:r>
            <a:r>
              <a:rPr lang="en-US" sz="1100" dirty="0"/>
              <a:t> </a:t>
            </a:r>
            <a:r>
              <a:rPr lang="en-US" sz="1100" dirty="0" err="1"/>
              <a:t>giúp</a:t>
            </a:r>
            <a:r>
              <a:rPr lang="en-US" sz="1100" dirty="0"/>
              <a:t> </a:t>
            </a:r>
            <a:r>
              <a:rPr lang="en-US" sz="1100" dirty="0" err="1"/>
              <a:t>công</a:t>
            </a:r>
            <a:r>
              <a:rPr lang="en-US" sz="1100" dirty="0"/>
              <a:t> </a:t>
            </a:r>
            <a:r>
              <a:rPr lang="en-US" sz="1100" dirty="0" err="1"/>
              <a:t>chúng</a:t>
            </a:r>
            <a:r>
              <a:rPr lang="en-US" sz="1100" dirty="0"/>
              <a:t> </a:t>
            </a:r>
            <a:r>
              <a:rPr lang="en-US" sz="1100" dirty="0" err="1"/>
              <a:t>biết</a:t>
            </a:r>
            <a:r>
              <a:rPr lang="en-US" sz="1100" dirty="0"/>
              <a:t> </a:t>
            </a:r>
            <a:r>
              <a:rPr lang="en-US" sz="1100" dirty="0" err="1"/>
              <a:t>một</a:t>
            </a:r>
            <a:r>
              <a:rPr lang="en-US" sz="1100" dirty="0"/>
              <a:t> </a:t>
            </a:r>
            <a:r>
              <a:rPr lang="en-US" sz="1100" dirty="0" err="1"/>
              <a:t>sự</a:t>
            </a:r>
            <a:r>
              <a:rPr lang="en-US" sz="1100" dirty="0"/>
              <a:t> </a:t>
            </a:r>
            <a:r>
              <a:rPr lang="en-US" sz="1100" dirty="0" err="1"/>
              <a:t>việc</a:t>
            </a:r>
            <a:r>
              <a:rPr lang="en-US" sz="1100" dirty="0"/>
              <a:t>, </a:t>
            </a:r>
            <a:r>
              <a:rPr lang="en-US" sz="1100" dirty="0" err="1"/>
              <a:t>mà</a:t>
            </a:r>
            <a:r>
              <a:rPr lang="en-US" sz="1100" dirty="0"/>
              <a:t> </a:t>
            </a:r>
            <a:r>
              <a:rPr lang="en-US" sz="1100" dirty="0" err="1"/>
              <a:t>giúp</a:t>
            </a:r>
            <a:r>
              <a:rPr lang="en-US" sz="1100" dirty="0"/>
              <a:t> </a:t>
            </a:r>
            <a:r>
              <a:rPr lang="en-US" sz="1100" dirty="0" err="1"/>
              <a:t>xã</a:t>
            </a:r>
            <a:r>
              <a:rPr lang="en-US" sz="1100" dirty="0"/>
              <a:t> </a:t>
            </a:r>
            <a:r>
              <a:rPr lang="en-US" sz="1100" dirty="0" err="1"/>
              <a:t>hội</a:t>
            </a:r>
            <a:r>
              <a:rPr lang="en-US" sz="1100" dirty="0"/>
              <a:t> </a:t>
            </a:r>
            <a:r>
              <a:rPr lang="en-US" sz="1100" dirty="0" err="1"/>
              <a:t>hiểu</a:t>
            </a:r>
            <a:r>
              <a:rPr lang="en-US" sz="1100" dirty="0"/>
              <a:t> </a:t>
            </a:r>
            <a:r>
              <a:rPr lang="en-US" sz="1100" dirty="0" err="1"/>
              <a:t>vì</a:t>
            </a:r>
            <a:r>
              <a:rPr lang="en-US" sz="1100" dirty="0"/>
              <a:t> </a:t>
            </a:r>
            <a:r>
              <a:rPr lang="en-US" sz="1100" dirty="0" err="1"/>
              <a:t>sao</a:t>
            </a:r>
            <a:r>
              <a:rPr lang="en-US" sz="1100" dirty="0"/>
              <a:t> </a:t>
            </a:r>
            <a:r>
              <a:rPr lang="en-US" sz="1100" dirty="0" err="1"/>
              <a:t>sự</a:t>
            </a:r>
            <a:r>
              <a:rPr lang="en-US" sz="1100" dirty="0"/>
              <a:t> </a:t>
            </a:r>
            <a:r>
              <a:rPr lang="en-US" sz="1100" dirty="0" err="1"/>
              <a:t>việc</a:t>
            </a:r>
            <a:r>
              <a:rPr lang="en-US" sz="1100" dirty="0"/>
              <a:t> </a:t>
            </a:r>
            <a:r>
              <a:rPr lang="en-US" sz="1100" dirty="0" err="1"/>
              <a:t>đó</a:t>
            </a:r>
            <a:r>
              <a:rPr lang="en-US" sz="1100" dirty="0"/>
              <a:t> </a:t>
            </a:r>
            <a:r>
              <a:rPr lang="en-US" sz="1100" dirty="0" err="1"/>
              <a:t>quan</a:t>
            </a:r>
            <a:r>
              <a:rPr lang="en-US" sz="1100" dirty="0"/>
              <a:t> </a:t>
            </a:r>
            <a:r>
              <a:rPr lang="en-US" sz="1100" dirty="0" err="1"/>
              <a:t>trọng</a:t>
            </a:r>
            <a:r>
              <a:rPr lang="en-US" sz="1100" dirty="0"/>
              <a:t>, </a:t>
            </a:r>
            <a:r>
              <a:rPr lang="en-US" sz="1100" dirty="0" err="1"/>
              <a:t>liên</a:t>
            </a:r>
            <a:r>
              <a:rPr lang="en-US" sz="1100" dirty="0"/>
              <a:t> </a:t>
            </a:r>
            <a:r>
              <a:rPr lang="en-US" sz="1100" dirty="0" err="1"/>
              <a:t>quan</a:t>
            </a:r>
            <a:r>
              <a:rPr lang="en-US" sz="1100" dirty="0"/>
              <a:t> </a:t>
            </a:r>
            <a:r>
              <a:rPr lang="en-US" sz="1100" dirty="0" err="1"/>
              <a:t>thế</a:t>
            </a:r>
            <a:r>
              <a:rPr lang="en-US" sz="1100" dirty="0"/>
              <a:t> </a:t>
            </a:r>
            <a:r>
              <a:rPr lang="en-US" sz="1100" dirty="0" err="1"/>
              <a:t>nào</a:t>
            </a:r>
            <a:r>
              <a:rPr lang="en-US" sz="1100" dirty="0"/>
              <a:t> </a:t>
            </a:r>
            <a:r>
              <a:rPr lang="en-US" sz="1100" dirty="0" err="1"/>
              <a:t>đến</a:t>
            </a:r>
            <a:r>
              <a:rPr lang="en-US" sz="1100" dirty="0"/>
              <a:t> </a:t>
            </a:r>
            <a:r>
              <a:rPr lang="en-US" sz="1100" dirty="0" err="1"/>
              <a:t>đời</a:t>
            </a:r>
            <a:r>
              <a:rPr lang="en-US" sz="1100" dirty="0"/>
              <a:t> </a:t>
            </a:r>
            <a:r>
              <a:rPr lang="en-US" sz="1100" dirty="0" err="1"/>
              <a:t>sống</a:t>
            </a:r>
            <a:r>
              <a:rPr lang="en-US" sz="1100" dirty="0"/>
              <a:t>, </a:t>
            </a:r>
            <a:r>
              <a:rPr lang="en-US" sz="1100" dirty="0" err="1"/>
              <a:t>và</a:t>
            </a:r>
            <a:r>
              <a:rPr lang="en-US" sz="1100" dirty="0"/>
              <a:t> </a:t>
            </a:r>
            <a:r>
              <a:rPr lang="en-US" sz="1100" dirty="0" err="1"/>
              <a:t>có</a:t>
            </a:r>
            <a:r>
              <a:rPr lang="en-US" sz="1100" dirty="0"/>
              <a:t> </a:t>
            </a:r>
            <a:r>
              <a:rPr lang="en-US" sz="1100" dirty="0" err="1"/>
              <a:t>thể</a:t>
            </a:r>
            <a:r>
              <a:rPr lang="en-US" sz="1100" dirty="0"/>
              <a:t> </a:t>
            </a:r>
            <a:r>
              <a:rPr lang="en-US" sz="1100" dirty="0" err="1"/>
              <a:t>mở</a:t>
            </a:r>
            <a:r>
              <a:rPr lang="en-US" sz="1100" dirty="0"/>
              <a:t> </a:t>
            </a:r>
            <a:r>
              <a:rPr lang="en-US" sz="1100" dirty="0" err="1"/>
              <a:t>ra</a:t>
            </a:r>
            <a:r>
              <a:rPr lang="en-US" sz="1100" dirty="0"/>
              <a:t> </a:t>
            </a:r>
            <a:r>
              <a:rPr lang="en-US" sz="1100" dirty="0" err="1"/>
              <a:t>những</a:t>
            </a:r>
            <a:r>
              <a:rPr lang="en-US" sz="1100" dirty="0"/>
              <a:t> </a:t>
            </a:r>
            <a:r>
              <a:rPr lang="en-US" sz="1100" dirty="0" err="1"/>
              <a:t>hành</a:t>
            </a:r>
            <a:r>
              <a:rPr lang="en-US" sz="1100" dirty="0"/>
              <a:t> </a:t>
            </a:r>
            <a:r>
              <a:rPr lang="en-US" sz="1100" dirty="0" err="1"/>
              <a:t>động</a:t>
            </a:r>
            <a:r>
              <a:rPr lang="en-US" sz="1100" dirty="0"/>
              <a:t> </a:t>
            </a:r>
            <a:r>
              <a:rPr lang="en-US" sz="1100" dirty="0" err="1"/>
              <a:t>tích</a:t>
            </a:r>
            <a:r>
              <a:rPr lang="en-US" sz="1100" dirty="0"/>
              <a:t> </a:t>
            </a:r>
            <a:r>
              <a:rPr lang="en-US" sz="1100" dirty="0" err="1"/>
              <a:t>cực</a:t>
            </a:r>
            <a:r>
              <a:rPr lang="en-US" sz="1100" dirty="0"/>
              <a:t> </a:t>
            </a:r>
            <a:r>
              <a:rPr lang="en-US" sz="1100" dirty="0" err="1"/>
              <a:t>nào</a:t>
            </a:r>
            <a:r>
              <a:rPr lang="en-US" sz="1100" dirty="0"/>
              <a:t>.</a:t>
            </a:r>
            <a:endParaRPr sz="1100" dirty="0"/>
          </a:p>
          <a:p>
            <a:pPr marL="615950" lvl="1" indent="0">
              <a:lnSpc>
                <a:spcPct val="114999"/>
              </a:lnSpc>
              <a:buClr>
                <a:schemeClr val="dk1"/>
              </a:buClr>
              <a:buSzPts val="1100"/>
            </a:pPr>
            <a:endParaRPr lang="en-US" sz="1100" dirty="0"/>
          </a:p>
          <a:p>
            <a:pPr marL="457200" lvl="0" indent="-298450" algn="l" rtl="0">
              <a:lnSpc>
                <a:spcPct val="115000"/>
              </a:lnSpc>
              <a:spcBef>
                <a:spcPts val="0"/>
              </a:spcBef>
              <a:spcAft>
                <a:spcPts val="0"/>
              </a:spcAft>
              <a:buClr>
                <a:schemeClr val="dk1"/>
              </a:buClr>
              <a:buSzPts val="1100"/>
              <a:buChar char="●"/>
            </a:pPr>
            <a:r>
              <a:rPr lang="en-US" sz="1100" dirty="0"/>
              <a:t>Khi </a:t>
            </a:r>
            <a:r>
              <a:rPr lang="en-US" sz="1100" dirty="0" err="1"/>
              <a:t>thông</a:t>
            </a:r>
            <a:r>
              <a:rPr lang="en-US" sz="1100" dirty="0"/>
              <a:t> tin </a:t>
            </a:r>
            <a:r>
              <a:rPr lang="en-US" sz="1100" dirty="0" err="1"/>
              <a:t>được</a:t>
            </a:r>
            <a:r>
              <a:rPr lang="en-US" sz="1100" dirty="0"/>
              <a:t> </a:t>
            </a:r>
            <a:r>
              <a:rPr lang="en-US" sz="1100" dirty="0" err="1"/>
              <a:t>kiểm</a:t>
            </a:r>
            <a:r>
              <a:rPr lang="en-US" sz="1100" dirty="0"/>
              <a:t> </a:t>
            </a:r>
            <a:r>
              <a:rPr lang="en-US" sz="1100" dirty="0" err="1"/>
              <a:t>chứng</a:t>
            </a:r>
            <a:r>
              <a:rPr lang="en-US" sz="1100" dirty="0"/>
              <a:t>, </a:t>
            </a:r>
            <a:r>
              <a:rPr lang="en-US" sz="1100" dirty="0" err="1"/>
              <a:t>được</a:t>
            </a:r>
            <a:r>
              <a:rPr lang="en-US" sz="1100" dirty="0"/>
              <a:t> </a:t>
            </a:r>
            <a:r>
              <a:rPr lang="en-US" sz="1100" dirty="0" err="1"/>
              <a:t>đặt</a:t>
            </a:r>
            <a:r>
              <a:rPr lang="en-US" sz="1100" dirty="0"/>
              <a:t> </a:t>
            </a:r>
            <a:r>
              <a:rPr lang="en-US" sz="1100" dirty="0" err="1"/>
              <a:t>trong</a:t>
            </a:r>
            <a:r>
              <a:rPr lang="en-US" sz="1100" dirty="0"/>
              <a:t> </a:t>
            </a:r>
            <a:r>
              <a:rPr lang="en-US" sz="1100" dirty="0" err="1"/>
              <a:t>đúng</a:t>
            </a:r>
            <a:r>
              <a:rPr lang="en-US" sz="1100" dirty="0"/>
              <a:t> </a:t>
            </a:r>
            <a:r>
              <a:rPr lang="en-US" sz="1100" dirty="0" err="1"/>
              <a:t>bối</a:t>
            </a:r>
            <a:r>
              <a:rPr lang="en-US" sz="1100" dirty="0"/>
              <a:t> </a:t>
            </a:r>
            <a:r>
              <a:rPr lang="en-US" sz="1100" dirty="0" err="1"/>
              <a:t>cảnh</a:t>
            </a:r>
            <a:r>
              <a:rPr lang="en-US" sz="1100" dirty="0"/>
              <a:t> </a:t>
            </a:r>
            <a:r>
              <a:rPr lang="en-US" sz="1100" dirty="0" err="1"/>
              <a:t>và</a:t>
            </a:r>
            <a:r>
              <a:rPr lang="en-US" sz="1100" dirty="0"/>
              <a:t> </a:t>
            </a:r>
            <a:r>
              <a:rPr lang="en-US" sz="1100" dirty="0" err="1"/>
              <a:t>được</a:t>
            </a:r>
            <a:r>
              <a:rPr lang="en-US" sz="1100" dirty="0"/>
              <a:t> </a:t>
            </a:r>
            <a:r>
              <a:rPr lang="en-US" sz="1100" dirty="0" err="1"/>
              <a:t>hiểu</a:t>
            </a:r>
            <a:r>
              <a:rPr lang="en-US" sz="1100" dirty="0"/>
              <a:t> </a:t>
            </a:r>
            <a:r>
              <a:rPr lang="en-US" sz="1100" dirty="0" err="1"/>
              <a:t>sâu</a:t>
            </a:r>
            <a:r>
              <a:rPr lang="en-US" sz="1100" dirty="0"/>
              <a:t> </a:t>
            </a:r>
            <a:r>
              <a:rPr lang="en-US" sz="1100" dirty="0" err="1"/>
              <a:t>hơn</a:t>
            </a:r>
            <a:r>
              <a:rPr lang="en-US" sz="1100" dirty="0"/>
              <a:t>, </a:t>
            </a:r>
            <a:r>
              <a:rPr lang="en-US" sz="1100" dirty="0" err="1"/>
              <a:t>niềm</a:t>
            </a:r>
            <a:r>
              <a:rPr lang="en-US" sz="1100" dirty="0"/>
              <a:t> tin </a:t>
            </a:r>
            <a:r>
              <a:rPr lang="en-US" sz="1100" dirty="0" err="1"/>
              <a:t>sẽ</a:t>
            </a:r>
            <a:r>
              <a:rPr lang="en-US" sz="1100" dirty="0"/>
              <a:t> </a:t>
            </a:r>
            <a:r>
              <a:rPr lang="en-US" sz="1100" dirty="0" err="1"/>
              <a:t>có</a:t>
            </a:r>
            <a:r>
              <a:rPr lang="en-US" sz="1100" dirty="0"/>
              <a:t> </a:t>
            </a:r>
            <a:r>
              <a:rPr lang="en-US" sz="1100" dirty="0" err="1"/>
              <a:t>thêm</a:t>
            </a:r>
            <a:r>
              <a:rPr lang="en-US" sz="1100" dirty="0"/>
              <a:t> </a:t>
            </a:r>
            <a:r>
              <a:rPr lang="en-US" sz="1100" dirty="0" err="1"/>
              <a:t>nền</a:t>
            </a:r>
            <a:r>
              <a:rPr lang="en-US" sz="1100" dirty="0"/>
              <a:t> </a:t>
            </a:r>
            <a:r>
              <a:rPr lang="en-US" sz="1100" dirty="0" err="1"/>
              <a:t>tảng</a:t>
            </a:r>
            <a:r>
              <a:rPr lang="en-US" sz="1100" dirty="0"/>
              <a:t>. </a:t>
            </a:r>
            <a:r>
              <a:rPr lang="en-US" sz="1100" dirty="0" err="1"/>
              <a:t>Và</a:t>
            </a:r>
            <a:r>
              <a:rPr lang="en-US" sz="1100" dirty="0"/>
              <a:t> </a:t>
            </a:r>
            <a:r>
              <a:rPr lang="en-US" sz="1100" dirty="0" err="1"/>
              <a:t>đó</a:t>
            </a:r>
            <a:r>
              <a:rPr lang="en-US" sz="1100" dirty="0"/>
              <a:t> </a:t>
            </a:r>
            <a:r>
              <a:rPr lang="en-US" sz="1100" dirty="0" err="1"/>
              <a:t>cũng</a:t>
            </a:r>
            <a:r>
              <a:rPr lang="en-US" sz="1100" dirty="0"/>
              <a:t> </a:t>
            </a:r>
            <a:r>
              <a:rPr lang="en-US" sz="1100" dirty="0" err="1"/>
              <a:t>là</a:t>
            </a:r>
            <a:r>
              <a:rPr lang="en-US" sz="1100" dirty="0"/>
              <a:t> </a:t>
            </a:r>
            <a:r>
              <a:rPr lang="en-US" sz="1100" dirty="0" err="1"/>
              <a:t>cách</a:t>
            </a:r>
            <a:r>
              <a:rPr lang="en-US" sz="1100" dirty="0"/>
              <a:t> </a:t>
            </a:r>
            <a:r>
              <a:rPr lang="en-US" sz="1100" dirty="0" err="1"/>
              <a:t>báo</a:t>
            </a:r>
            <a:r>
              <a:rPr lang="en-US" sz="1100" dirty="0"/>
              <a:t> </a:t>
            </a:r>
            <a:r>
              <a:rPr lang="en-US" sz="1100" dirty="0" err="1"/>
              <a:t>chí</a:t>
            </a:r>
            <a:r>
              <a:rPr lang="en-US" sz="1100" dirty="0"/>
              <a:t> </a:t>
            </a:r>
            <a:r>
              <a:rPr lang="en-US" sz="1100" dirty="0" err="1"/>
              <a:t>góp</a:t>
            </a:r>
            <a:r>
              <a:rPr lang="en-US" sz="1100" dirty="0"/>
              <a:t> </a:t>
            </a:r>
            <a:r>
              <a:rPr lang="en-US" sz="1100" dirty="0" err="1"/>
              <a:t>phần</a:t>
            </a:r>
            <a:r>
              <a:rPr lang="en-US" sz="1100" dirty="0"/>
              <a:t> </a:t>
            </a:r>
            <a:r>
              <a:rPr lang="en-US" sz="1100" dirty="0" err="1"/>
              <a:t>làm</a:t>
            </a:r>
            <a:r>
              <a:rPr lang="en-US" sz="1100" dirty="0"/>
              <a:t> </a:t>
            </a:r>
            <a:r>
              <a:rPr lang="en-US" sz="1100" dirty="0" err="1"/>
              <a:t>cho</a:t>
            </a:r>
            <a:r>
              <a:rPr lang="en-US" sz="1100" dirty="0"/>
              <a:t> </a:t>
            </a:r>
            <a:r>
              <a:rPr lang="en-US" sz="1100" dirty="0" err="1"/>
              <a:t>những</a:t>
            </a:r>
            <a:r>
              <a:rPr lang="en-US" sz="1100" dirty="0"/>
              <a:t> </a:t>
            </a:r>
            <a:r>
              <a:rPr lang="en-US" sz="1100" dirty="0" err="1"/>
              <a:t>hành</a:t>
            </a:r>
            <a:r>
              <a:rPr lang="en-US" sz="1100" dirty="0"/>
              <a:t> </a:t>
            </a:r>
            <a:r>
              <a:rPr lang="en-US" sz="1100" dirty="0" err="1"/>
              <a:t>động</a:t>
            </a:r>
            <a:r>
              <a:rPr lang="en-US" sz="1100" dirty="0"/>
              <a:t> </a:t>
            </a:r>
            <a:r>
              <a:rPr lang="en-US" sz="1100" dirty="0" err="1"/>
              <a:t>thực</a:t>
            </a:r>
            <a:r>
              <a:rPr lang="en-US" sz="1100" dirty="0"/>
              <a:t> </a:t>
            </a:r>
            <a:r>
              <a:rPr lang="en-US" sz="1100" dirty="0" err="1"/>
              <a:t>chất</a:t>
            </a:r>
            <a:r>
              <a:rPr lang="en-US" sz="1100" dirty="0"/>
              <a:t> </a:t>
            </a:r>
            <a:r>
              <a:rPr lang="en-US" sz="1100" dirty="0" err="1"/>
              <a:t>của</a:t>
            </a:r>
            <a:r>
              <a:rPr lang="en-US" sz="1100" dirty="0"/>
              <a:t> </a:t>
            </a:r>
            <a:r>
              <a:rPr lang="en-US" sz="1100" dirty="0" err="1"/>
              <a:t>doanh</a:t>
            </a:r>
            <a:r>
              <a:rPr lang="en-US" sz="1100" dirty="0"/>
              <a:t> </a:t>
            </a:r>
            <a:r>
              <a:rPr lang="en-US" sz="1100" dirty="0" err="1"/>
              <a:t>nghiệp</a:t>
            </a:r>
            <a:r>
              <a:rPr lang="en-US" sz="1100" dirty="0"/>
              <a:t> </a:t>
            </a:r>
            <a:r>
              <a:rPr lang="en-US" sz="1100" dirty="0" err="1"/>
              <a:t>được</a:t>
            </a:r>
            <a:r>
              <a:rPr lang="en-US" sz="1100" dirty="0"/>
              <a:t> </a:t>
            </a:r>
            <a:r>
              <a:rPr lang="en-US" sz="1100" dirty="0" err="1"/>
              <a:t>nhìn</a:t>
            </a:r>
            <a:r>
              <a:rPr lang="en-US" sz="1100" dirty="0"/>
              <a:t> </a:t>
            </a:r>
            <a:r>
              <a:rPr lang="en-US" sz="1100" dirty="0" err="1"/>
              <a:t>nhận</a:t>
            </a:r>
            <a:r>
              <a:rPr lang="en-US" sz="1100" dirty="0"/>
              <a:t> </a:t>
            </a:r>
            <a:r>
              <a:rPr lang="en-US" sz="1100" dirty="0" err="1"/>
              <a:t>đúng</a:t>
            </a:r>
            <a:r>
              <a:rPr lang="en-US" sz="1100" dirty="0"/>
              <a:t> </a:t>
            </a:r>
            <a:r>
              <a:rPr lang="en-US" sz="1100" dirty="0" err="1"/>
              <a:t>hơn</a:t>
            </a:r>
            <a:r>
              <a:rPr lang="en-US" sz="1100" dirty="0"/>
              <a:t>, lan </a:t>
            </a:r>
            <a:r>
              <a:rPr lang="en-US" sz="1100" dirty="0" err="1"/>
              <a:t>tỏa</a:t>
            </a:r>
            <a:r>
              <a:rPr lang="en-US" sz="1100" dirty="0"/>
              <a:t> </a:t>
            </a:r>
            <a:r>
              <a:rPr lang="en-US" sz="1100" dirty="0" err="1"/>
              <a:t>đúng</a:t>
            </a:r>
            <a:r>
              <a:rPr lang="en-US" sz="1100" dirty="0"/>
              <a:t> </a:t>
            </a:r>
            <a:r>
              <a:rPr lang="en-US" sz="1100" dirty="0" err="1"/>
              <a:t>giá</a:t>
            </a:r>
            <a:r>
              <a:rPr lang="en-US" sz="1100" dirty="0"/>
              <a:t> </a:t>
            </a:r>
            <a:r>
              <a:rPr lang="en-US" sz="1100" dirty="0" err="1"/>
              <a:t>trị</a:t>
            </a:r>
            <a:r>
              <a:rPr lang="en-US" sz="1100" dirty="0"/>
              <a:t> </a:t>
            </a:r>
            <a:r>
              <a:rPr lang="en-US" sz="1100" dirty="0" err="1"/>
              <a:t>hơn</a:t>
            </a:r>
            <a:r>
              <a:rPr lang="en-US" sz="1100" dirty="0"/>
              <a:t> </a:t>
            </a:r>
            <a:r>
              <a:rPr lang="en-US" sz="1100" dirty="0" err="1"/>
              <a:t>và</a:t>
            </a:r>
            <a:r>
              <a:rPr lang="en-US" sz="1100" dirty="0"/>
              <a:t> </a:t>
            </a:r>
            <a:r>
              <a:rPr lang="en-US" sz="1100" dirty="0" err="1"/>
              <a:t>tạo</a:t>
            </a:r>
            <a:r>
              <a:rPr lang="en-US" sz="1100" dirty="0"/>
              <a:t> </a:t>
            </a:r>
            <a:r>
              <a:rPr lang="en-US" sz="1100" dirty="0" err="1"/>
              <a:t>thêm</a:t>
            </a:r>
            <a:r>
              <a:rPr lang="en-US" sz="1100" dirty="0"/>
              <a:t> </a:t>
            </a:r>
            <a:r>
              <a:rPr lang="en-US" sz="1100" dirty="0" err="1"/>
              <a:t>động</a:t>
            </a:r>
            <a:r>
              <a:rPr lang="en-US" sz="1100" dirty="0"/>
              <a:t> </a:t>
            </a:r>
            <a:r>
              <a:rPr lang="en-US" sz="1100" dirty="0" err="1"/>
              <a:t>lực</a:t>
            </a:r>
            <a:r>
              <a:rPr lang="en-US" sz="1100" dirty="0"/>
              <a:t> </a:t>
            </a:r>
            <a:r>
              <a:rPr lang="en-US" sz="1100" dirty="0" err="1"/>
              <a:t>hành</a:t>
            </a:r>
            <a:r>
              <a:rPr lang="en-US" sz="1100" dirty="0"/>
              <a:t> </a:t>
            </a:r>
            <a:r>
              <a:rPr lang="en-US" sz="1100" dirty="0" err="1"/>
              <a:t>động</a:t>
            </a:r>
            <a:r>
              <a:rPr lang="en-US" sz="1100" dirty="0"/>
              <a:t> </a:t>
            </a:r>
            <a:r>
              <a:rPr lang="en-US" sz="1100" dirty="0" err="1"/>
              <a:t>cho</a:t>
            </a:r>
            <a:r>
              <a:rPr lang="en-US" sz="1100" dirty="0"/>
              <a:t> </a:t>
            </a:r>
            <a:r>
              <a:rPr lang="en-US" sz="1100" dirty="0" err="1"/>
              <a:t>xã</a:t>
            </a:r>
            <a:r>
              <a:rPr lang="en-US" sz="1100" dirty="0"/>
              <a:t> </a:t>
            </a:r>
            <a:r>
              <a:rPr lang="en-US" sz="1100" dirty="0" err="1"/>
              <a:t>hội</a:t>
            </a:r>
            <a:r>
              <a:rPr lang="en-US" sz="1100" dirty="0"/>
              <a:t>.</a:t>
            </a:r>
            <a:endParaRPr sz="1100" dirty="0"/>
          </a:p>
        </p:txBody>
      </p:sp>
      <p:sp>
        <p:nvSpPr>
          <p:cNvPr id="521" name="Google Shape;521;g3ec105aa3d2_0_174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ec24d8191d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3ec24d8191d_0_7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r>
              <a:rPr lang="en-US" b="1"/>
              <a:t>Key talking points:</a:t>
            </a:r>
          </a:p>
          <a:p>
            <a:pPr marL="171450" indent="-171450">
              <a:buChar char="•"/>
            </a:pPr>
            <a:r>
              <a:rPr lang="en-US" dirty="0"/>
              <a:t>Khi </a:t>
            </a:r>
            <a:r>
              <a:rPr lang="en-US" dirty="0" err="1"/>
              <a:t>nói</a:t>
            </a:r>
            <a:r>
              <a:rPr lang="en-US" dirty="0"/>
              <a:t> “tin </a:t>
            </a:r>
            <a:r>
              <a:rPr lang="en-US" dirty="0" err="1"/>
              <a:t>vào</a:t>
            </a:r>
            <a:r>
              <a:rPr lang="en-US" dirty="0"/>
              <a:t> Việt Nam”, </a:t>
            </a:r>
            <a:r>
              <a:rPr lang="en-US" dirty="0" err="1"/>
              <a:t>với</a:t>
            </a:r>
            <a:r>
              <a:rPr lang="en-US" dirty="0"/>
              <a:t> Unilever, </a:t>
            </a:r>
            <a:r>
              <a:rPr lang="en-US" dirty="0" err="1"/>
              <a:t>đó</a:t>
            </a:r>
            <a:r>
              <a:rPr lang="en-US" dirty="0"/>
              <a:t> </a:t>
            </a:r>
            <a:r>
              <a:rPr lang="en-US" dirty="0" err="1"/>
              <a:t>không</a:t>
            </a:r>
            <a:r>
              <a:rPr lang="en-US" dirty="0"/>
              <a:t> </a:t>
            </a:r>
            <a:r>
              <a:rPr lang="en-US" dirty="0" err="1"/>
              <a:t>phải</a:t>
            </a:r>
            <a:r>
              <a:rPr lang="en-US" dirty="0"/>
              <a:t> </a:t>
            </a:r>
            <a:r>
              <a:rPr lang="en-US" dirty="0" err="1"/>
              <a:t>là</a:t>
            </a:r>
            <a:r>
              <a:rPr lang="en-US" dirty="0"/>
              <a:t> </a:t>
            </a:r>
            <a:r>
              <a:rPr lang="en-US" dirty="0" err="1"/>
              <a:t>một</a:t>
            </a:r>
            <a:r>
              <a:rPr lang="en-US" dirty="0"/>
              <a:t> </a:t>
            </a:r>
            <a:r>
              <a:rPr lang="en-US" dirty="0" err="1"/>
              <a:t>tuyên</a:t>
            </a:r>
            <a:r>
              <a:rPr lang="en-US" dirty="0"/>
              <a:t> </a:t>
            </a:r>
            <a:r>
              <a:rPr lang="en-US" dirty="0" err="1"/>
              <a:t>bố</a:t>
            </a:r>
            <a:r>
              <a:rPr lang="en-US" dirty="0"/>
              <a:t> </a:t>
            </a:r>
            <a:r>
              <a:rPr lang="en-US" dirty="0" err="1"/>
              <a:t>để</a:t>
            </a:r>
            <a:r>
              <a:rPr lang="en-US" dirty="0"/>
              <a:t> </a:t>
            </a:r>
            <a:r>
              <a:rPr lang="en-US" dirty="0" err="1"/>
              <a:t>nói</a:t>
            </a:r>
            <a:r>
              <a:rPr lang="en-US" dirty="0"/>
              <a:t> </a:t>
            </a:r>
            <a:r>
              <a:rPr lang="en-US" dirty="0" err="1"/>
              <a:t>trong</a:t>
            </a:r>
            <a:r>
              <a:rPr lang="en-US" dirty="0"/>
              <a:t> </a:t>
            </a:r>
            <a:r>
              <a:rPr lang="en-US" dirty="0" err="1"/>
              <a:t>những</a:t>
            </a:r>
            <a:r>
              <a:rPr lang="en-US" dirty="0"/>
              <a:t> </a:t>
            </a:r>
            <a:r>
              <a:rPr lang="en-US" dirty="0" err="1"/>
              <a:t>dịp</a:t>
            </a:r>
            <a:r>
              <a:rPr lang="en-US" dirty="0"/>
              <a:t> </a:t>
            </a:r>
            <a:r>
              <a:rPr lang="en-US" dirty="0" err="1"/>
              <a:t>trang</a:t>
            </a:r>
            <a:r>
              <a:rPr lang="en-US" dirty="0"/>
              <a:t> </a:t>
            </a:r>
            <a:r>
              <a:rPr lang="en-US" dirty="0" err="1"/>
              <a:t>trọng</a:t>
            </a:r>
            <a:r>
              <a:rPr lang="en-US" dirty="0"/>
              <a:t>. </a:t>
            </a:r>
            <a:r>
              <a:rPr lang="en-US" dirty="0" err="1"/>
              <a:t>Đó</a:t>
            </a:r>
            <a:r>
              <a:rPr lang="en-US" dirty="0"/>
              <a:t> </a:t>
            </a:r>
            <a:r>
              <a:rPr lang="en-US" dirty="0" err="1"/>
              <a:t>là</a:t>
            </a:r>
            <a:r>
              <a:rPr lang="en-US" dirty="0"/>
              <a:t> </a:t>
            </a:r>
            <a:r>
              <a:rPr lang="en-US" dirty="0" err="1"/>
              <a:t>một</a:t>
            </a:r>
            <a:r>
              <a:rPr lang="en-US" dirty="0"/>
              <a:t> </a:t>
            </a:r>
            <a:r>
              <a:rPr lang="en-US" dirty="0" err="1"/>
              <a:t>lựa</a:t>
            </a:r>
            <a:r>
              <a:rPr lang="en-US" dirty="0"/>
              <a:t> </a:t>
            </a:r>
            <a:r>
              <a:rPr lang="en-US" dirty="0" err="1"/>
              <a:t>chọn</a:t>
            </a:r>
            <a:r>
              <a:rPr lang="en-US" dirty="0"/>
              <a:t> </a:t>
            </a:r>
            <a:r>
              <a:rPr lang="en-US" dirty="0" err="1"/>
              <a:t>được</a:t>
            </a:r>
            <a:r>
              <a:rPr lang="en-US" dirty="0"/>
              <a:t> </a:t>
            </a:r>
            <a:r>
              <a:rPr lang="en-US" dirty="0" err="1"/>
              <a:t>thể</a:t>
            </a:r>
            <a:r>
              <a:rPr lang="en-US" dirty="0"/>
              <a:t> </a:t>
            </a:r>
            <a:r>
              <a:rPr lang="en-US" dirty="0" err="1"/>
              <a:t>hiện</a:t>
            </a:r>
            <a:r>
              <a:rPr lang="en-US" dirty="0"/>
              <a:t> </a:t>
            </a:r>
            <a:r>
              <a:rPr lang="en-US" dirty="0" err="1"/>
              <a:t>mỗi</a:t>
            </a:r>
            <a:r>
              <a:rPr lang="en-US" dirty="0"/>
              <a:t> </a:t>
            </a:r>
            <a:r>
              <a:rPr lang="en-US" dirty="0" err="1"/>
              <a:t>ngày</a:t>
            </a:r>
            <a:r>
              <a:rPr lang="en-US" dirty="0"/>
              <a:t>: </a:t>
            </a:r>
            <a:r>
              <a:rPr lang="en-US" dirty="0" err="1"/>
              <a:t>trong</a:t>
            </a:r>
            <a:r>
              <a:rPr lang="en-US" dirty="0"/>
              <a:t> </a:t>
            </a:r>
            <a:r>
              <a:rPr lang="en-US" dirty="0" err="1"/>
              <a:t>cách</a:t>
            </a:r>
            <a:r>
              <a:rPr lang="en-US" dirty="0"/>
              <a:t> </a:t>
            </a:r>
            <a:r>
              <a:rPr lang="en-US" dirty="0" err="1"/>
              <a:t>chúng</a:t>
            </a:r>
            <a:r>
              <a:rPr lang="en-US" dirty="0"/>
              <a:t> </a:t>
            </a:r>
            <a:r>
              <a:rPr lang="en-US" dirty="0" err="1"/>
              <a:t>tôi</a:t>
            </a:r>
            <a:r>
              <a:rPr lang="en-US" dirty="0"/>
              <a:t> </a:t>
            </a:r>
            <a:r>
              <a:rPr lang="en-US" dirty="0" err="1"/>
              <a:t>đầu</a:t>
            </a:r>
            <a:r>
              <a:rPr lang="en-US" dirty="0"/>
              <a:t> </a:t>
            </a:r>
            <a:r>
              <a:rPr lang="en-US" dirty="0" err="1"/>
              <a:t>tư</a:t>
            </a:r>
            <a:r>
              <a:rPr lang="en-US" dirty="0"/>
              <a:t>, </a:t>
            </a:r>
            <a:r>
              <a:rPr lang="en-US" dirty="0" err="1"/>
              <a:t>vận</a:t>
            </a:r>
            <a:r>
              <a:rPr lang="en-US" dirty="0"/>
              <a:t> </a:t>
            </a:r>
            <a:r>
              <a:rPr lang="en-US" dirty="0" err="1"/>
              <a:t>hành</a:t>
            </a:r>
            <a:r>
              <a:rPr lang="en-US" dirty="0"/>
              <a:t>, </a:t>
            </a:r>
            <a:r>
              <a:rPr lang="en-US" dirty="0" err="1"/>
              <a:t>cải</a:t>
            </a:r>
            <a:r>
              <a:rPr lang="en-US" dirty="0"/>
              <a:t> </a:t>
            </a:r>
            <a:r>
              <a:rPr lang="en-US" dirty="0" err="1"/>
              <a:t>tiến</a:t>
            </a:r>
            <a:r>
              <a:rPr lang="en-US" dirty="0"/>
              <a:t> </a:t>
            </a:r>
            <a:r>
              <a:rPr lang="en-US" dirty="0" err="1"/>
              <a:t>sản</a:t>
            </a:r>
            <a:r>
              <a:rPr lang="en-US" dirty="0"/>
              <a:t> </a:t>
            </a:r>
            <a:r>
              <a:rPr lang="en-US" dirty="0" err="1"/>
              <a:t>phẩm</a:t>
            </a:r>
            <a:r>
              <a:rPr lang="en-US" dirty="0"/>
              <a:t>, </a:t>
            </a:r>
            <a:r>
              <a:rPr lang="en-US" dirty="0" err="1"/>
              <a:t>phát</a:t>
            </a:r>
            <a:r>
              <a:rPr lang="en-US" dirty="0"/>
              <a:t> </a:t>
            </a:r>
            <a:r>
              <a:rPr lang="en-US" dirty="0" err="1"/>
              <a:t>triển</a:t>
            </a:r>
            <a:r>
              <a:rPr lang="en-US" dirty="0"/>
              <a:t> con </a:t>
            </a:r>
            <a:r>
              <a:rPr lang="en-US" dirty="0" err="1"/>
              <a:t>người</a:t>
            </a:r>
            <a:r>
              <a:rPr lang="en-US" dirty="0"/>
              <a:t> </a:t>
            </a:r>
            <a:r>
              <a:rPr lang="en-US" dirty="0" err="1"/>
              <a:t>và</a:t>
            </a:r>
            <a:r>
              <a:rPr lang="en-US" dirty="0"/>
              <a:t> </a:t>
            </a:r>
            <a:r>
              <a:rPr lang="en-US" dirty="0" err="1"/>
              <a:t>đồng</a:t>
            </a:r>
            <a:r>
              <a:rPr lang="en-US" dirty="0"/>
              <a:t> </a:t>
            </a:r>
            <a:r>
              <a:rPr lang="en-US" dirty="0" err="1"/>
              <a:t>hành</a:t>
            </a:r>
            <a:r>
              <a:rPr lang="en-US" dirty="0"/>
              <a:t> </a:t>
            </a:r>
            <a:r>
              <a:rPr lang="en-US" dirty="0" err="1"/>
              <a:t>cùng</a:t>
            </a:r>
            <a:r>
              <a:rPr lang="en-US" dirty="0"/>
              <a:t> </a:t>
            </a:r>
            <a:r>
              <a:rPr lang="en-US" dirty="0" err="1"/>
              <a:t>các</a:t>
            </a:r>
            <a:r>
              <a:rPr lang="en-US" dirty="0"/>
              <a:t> </a:t>
            </a:r>
            <a:r>
              <a:rPr lang="en-US" dirty="0" err="1"/>
              <a:t>đối</a:t>
            </a:r>
            <a:r>
              <a:rPr lang="en-US" dirty="0"/>
              <a:t> </a:t>
            </a:r>
            <a:r>
              <a:rPr lang="en-US" dirty="0" err="1"/>
              <a:t>tác</a:t>
            </a:r>
            <a:r>
              <a:rPr lang="en-US" dirty="0"/>
              <a:t> </a:t>
            </a:r>
            <a:r>
              <a:rPr lang="en-US" dirty="0" err="1"/>
              <a:t>tại</a:t>
            </a:r>
            <a:r>
              <a:rPr lang="en-US" dirty="0"/>
              <a:t> Việt Nam.</a:t>
            </a:r>
          </a:p>
          <a:p>
            <a:pPr marL="0" indent="0"/>
            <a:endParaRPr lang="en-US" dirty="0"/>
          </a:p>
          <a:p>
            <a:pPr marL="171450" indent="-171450">
              <a:buChar char="•"/>
            </a:pPr>
            <a:r>
              <a:rPr lang="en-US" dirty="0" err="1"/>
              <a:t>Nhưng</a:t>
            </a:r>
            <a:r>
              <a:rPr lang="en-US" dirty="0"/>
              <a:t> </a:t>
            </a:r>
            <a:r>
              <a:rPr lang="en-US" dirty="0" err="1"/>
              <a:t>niềm</a:t>
            </a:r>
            <a:r>
              <a:rPr lang="en-US" dirty="0"/>
              <a:t> tin </a:t>
            </a:r>
            <a:r>
              <a:rPr lang="en-US" dirty="0" err="1"/>
              <a:t>sẽ</a:t>
            </a:r>
            <a:r>
              <a:rPr lang="en-US" dirty="0"/>
              <a:t> </a:t>
            </a:r>
            <a:r>
              <a:rPr lang="en-US" dirty="0" err="1"/>
              <a:t>chỉ</a:t>
            </a:r>
            <a:r>
              <a:rPr lang="en-US" dirty="0"/>
              <a:t> </a:t>
            </a:r>
            <a:r>
              <a:rPr lang="en-US" dirty="0" err="1"/>
              <a:t>thật</a:t>
            </a:r>
            <a:r>
              <a:rPr lang="en-US" dirty="0"/>
              <a:t> </a:t>
            </a:r>
            <a:r>
              <a:rPr lang="en-US" dirty="0" err="1"/>
              <a:t>sự</a:t>
            </a:r>
            <a:r>
              <a:rPr lang="en-US" dirty="0"/>
              <a:t> </a:t>
            </a:r>
            <a:r>
              <a:rPr lang="en-US" dirty="0" err="1"/>
              <a:t>có</a:t>
            </a:r>
            <a:r>
              <a:rPr lang="en-US" dirty="0"/>
              <a:t> ý </a:t>
            </a:r>
            <a:r>
              <a:rPr lang="en-US" dirty="0" err="1"/>
              <a:t>nghĩa</a:t>
            </a:r>
            <a:r>
              <a:rPr lang="en-US" dirty="0"/>
              <a:t> </a:t>
            </a:r>
            <a:r>
              <a:rPr lang="en-US" dirty="0" err="1"/>
              <a:t>khi</a:t>
            </a:r>
            <a:r>
              <a:rPr lang="en-US" dirty="0"/>
              <a:t> </a:t>
            </a:r>
            <a:r>
              <a:rPr lang="en-US" dirty="0" err="1"/>
              <a:t>được</a:t>
            </a:r>
            <a:r>
              <a:rPr lang="en-US" dirty="0"/>
              <a:t> </a:t>
            </a:r>
            <a:r>
              <a:rPr lang="en-US" dirty="0" err="1"/>
              <a:t>chuyển</a:t>
            </a:r>
            <a:r>
              <a:rPr lang="en-US" dirty="0"/>
              <a:t> </a:t>
            </a:r>
            <a:r>
              <a:rPr lang="en-US" dirty="0" err="1"/>
              <a:t>hóa</a:t>
            </a:r>
            <a:r>
              <a:rPr lang="en-US" dirty="0"/>
              <a:t> </a:t>
            </a:r>
            <a:r>
              <a:rPr lang="en-US" dirty="0" err="1"/>
              <a:t>thành</a:t>
            </a:r>
            <a:r>
              <a:rPr lang="en-US" dirty="0"/>
              <a:t> </a:t>
            </a:r>
            <a:r>
              <a:rPr lang="en-US" dirty="0" err="1"/>
              <a:t>những</a:t>
            </a:r>
            <a:r>
              <a:rPr lang="en-US" dirty="0"/>
              <a:t> </a:t>
            </a:r>
            <a:r>
              <a:rPr lang="en-US" dirty="0" err="1"/>
              <a:t>điều</a:t>
            </a:r>
            <a:r>
              <a:rPr lang="en-US" dirty="0"/>
              <a:t> </a:t>
            </a:r>
            <a:r>
              <a:rPr lang="en-US" dirty="0" err="1"/>
              <a:t>cụ</a:t>
            </a:r>
            <a:r>
              <a:rPr lang="en-US" dirty="0"/>
              <a:t> </a:t>
            </a:r>
            <a:r>
              <a:rPr lang="en-US" dirty="0" err="1"/>
              <a:t>thể</a:t>
            </a:r>
            <a:r>
              <a:rPr lang="en-US" dirty="0"/>
              <a:t> </a:t>
            </a:r>
            <a:r>
              <a:rPr lang="en-US" dirty="0" err="1"/>
              <a:t>hơn</a:t>
            </a:r>
            <a:r>
              <a:rPr lang="en-US" dirty="0"/>
              <a:t> </a:t>
            </a:r>
            <a:r>
              <a:rPr lang="en-US" dirty="0" err="1"/>
              <a:t>trong</a:t>
            </a:r>
            <a:r>
              <a:rPr lang="en-US" dirty="0"/>
              <a:t> </a:t>
            </a:r>
            <a:r>
              <a:rPr lang="en-US" dirty="0" err="1"/>
              <a:t>đời</a:t>
            </a:r>
            <a:r>
              <a:rPr lang="en-US" dirty="0"/>
              <a:t> </a:t>
            </a:r>
            <a:r>
              <a:rPr lang="en-US" dirty="0" err="1"/>
              <a:t>sống</a:t>
            </a:r>
            <a:r>
              <a:rPr lang="en-US" dirty="0"/>
              <a:t>. Một </a:t>
            </a:r>
            <a:r>
              <a:rPr lang="en-US" dirty="0" err="1"/>
              <a:t>sản</a:t>
            </a:r>
            <a:r>
              <a:rPr lang="en-US" dirty="0"/>
              <a:t> </a:t>
            </a:r>
            <a:r>
              <a:rPr lang="en-US" dirty="0" err="1"/>
              <a:t>phẩm</a:t>
            </a:r>
            <a:r>
              <a:rPr lang="en-US" dirty="0"/>
              <a:t> </a:t>
            </a:r>
            <a:r>
              <a:rPr lang="en-US" dirty="0" err="1"/>
              <a:t>tốt</a:t>
            </a:r>
            <a:r>
              <a:rPr lang="en-US" dirty="0"/>
              <a:t> </a:t>
            </a:r>
            <a:r>
              <a:rPr lang="en-US" dirty="0" err="1"/>
              <a:t>hơn</a:t>
            </a:r>
            <a:r>
              <a:rPr lang="en-US" dirty="0"/>
              <a:t>. </a:t>
            </a:r>
            <a:r>
              <a:rPr lang="en-US" dirty="0" err="1"/>
              <a:t>Một</a:t>
            </a:r>
            <a:r>
              <a:rPr lang="en-US" dirty="0"/>
              <a:t> </a:t>
            </a:r>
            <a:r>
              <a:rPr lang="en-US" dirty="0" err="1"/>
              <a:t>chuỗi</a:t>
            </a:r>
            <a:r>
              <a:rPr lang="en-US" dirty="0"/>
              <a:t> </a:t>
            </a:r>
            <a:r>
              <a:rPr lang="en-US" dirty="0" err="1"/>
              <a:t>giá</a:t>
            </a:r>
            <a:r>
              <a:rPr lang="en-US" dirty="0"/>
              <a:t> </a:t>
            </a:r>
            <a:r>
              <a:rPr lang="en-US" dirty="0" err="1"/>
              <a:t>trị</a:t>
            </a:r>
            <a:r>
              <a:rPr lang="en-US" dirty="0"/>
              <a:t> </a:t>
            </a:r>
            <a:r>
              <a:rPr lang="en-US" dirty="0" err="1"/>
              <a:t>có</a:t>
            </a:r>
            <a:r>
              <a:rPr lang="en-US" dirty="0"/>
              <a:t> </a:t>
            </a:r>
            <a:r>
              <a:rPr lang="en-US" dirty="0" err="1"/>
              <a:t>trách</a:t>
            </a:r>
            <a:r>
              <a:rPr lang="en-US" dirty="0"/>
              <a:t> </a:t>
            </a:r>
            <a:r>
              <a:rPr lang="en-US" dirty="0" err="1"/>
              <a:t>nhiệm</a:t>
            </a:r>
            <a:r>
              <a:rPr lang="en-US" dirty="0"/>
              <a:t> </a:t>
            </a:r>
            <a:r>
              <a:rPr lang="en-US" dirty="0" err="1"/>
              <a:t>hơn</a:t>
            </a:r>
            <a:r>
              <a:rPr lang="en-US" dirty="0"/>
              <a:t>. </a:t>
            </a:r>
            <a:r>
              <a:rPr lang="en-US" dirty="0" err="1"/>
              <a:t>Một</a:t>
            </a:r>
            <a:r>
              <a:rPr lang="en-US" dirty="0"/>
              <a:t> </a:t>
            </a:r>
            <a:r>
              <a:rPr lang="en-US" dirty="0" err="1"/>
              <a:t>mô</a:t>
            </a:r>
            <a:r>
              <a:rPr lang="en-US" dirty="0"/>
              <a:t> </a:t>
            </a:r>
            <a:r>
              <a:rPr lang="en-US" dirty="0" err="1"/>
              <a:t>hình</a:t>
            </a:r>
            <a:r>
              <a:rPr lang="en-US" dirty="0"/>
              <a:t> </a:t>
            </a:r>
            <a:r>
              <a:rPr lang="en-US" dirty="0" err="1"/>
              <a:t>bền</a:t>
            </a:r>
            <a:r>
              <a:rPr lang="en-US" dirty="0"/>
              <a:t> </a:t>
            </a:r>
            <a:r>
              <a:rPr lang="en-US" dirty="0" err="1"/>
              <a:t>vững</a:t>
            </a:r>
            <a:r>
              <a:rPr lang="en-US" dirty="0"/>
              <a:t> </a:t>
            </a:r>
            <a:r>
              <a:rPr lang="en-US" dirty="0" err="1"/>
              <a:t>có</a:t>
            </a:r>
            <a:r>
              <a:rPr lang="en-US" dirty="0"/>
              <a:t> </a:t>
            </a:r>
            <a:r>
              <a:rPr lang="en-US" dirty="0" err="1"/>
              <a:t>thể</a:t>
            </a:r>
            <a:r>
              <a:rPr lang="en-US" dirty="0"/>
              <a:t> </a:t>
            </a:r>
            <a:r>
              <a:rPr lang="en-US" dirty="0" err="1"/>
              <a:t>đo</a:t>
            </a:r>
            <a:r>
              <a:rPr lang="en-US" dirty="0"/>
              <a:t> </a:t>
            </a:r>
            <a:r>
              <a:rPr lang="en-US" dirty="0" err="1"/>
              <a:t>lường</a:t>
            </a:r>
            <a:r>
              <a:rPr lang="en-US" dirty="0"/>
              <a:t> </a:t>
            </a:r>
            <a:r>
              <a:rPr lang="en-US" dirty="0" err="1"/>
              <a:t>và</a:t>
            </a:r>
            <a:r>
              <a:rPr lang="en-US" dirty="0"/>
              <a:t> </a:t>
            </a:r>
            <a:r>
              <a:rPr lang="en-US" dirty="0" err="1"/>
              <a:t>nhân</a:t>
            </a:r>
            <a:r>
              <a:rPr lang="en-US" dirty="0"/>
              <a:t> </a:t>
            </a:r>
            <a:r>
              <a:rPr lang="en-US" dirty="0" err="1"/>
              <a:t>rộng</a:t>
            </a:r>
            <a:r>
              <a:rPr lang="en-US" dirty="0"/>
              <a:t>. </a:t>
            </a:r>
            <a:r>
              <a:rPr lang="en-US" dirty="0" err="1"/>
              <a:t>Một</a:t>
            </a:r>
            <a:r>
              <a:rPr lang="en-US" dirty="0"/>
              <a:t> </a:t>
            </a:r>
            <a:r>
              <a:rPr lang="en-US" dirty="0" err="1"/>
              <a:t>câu</a:t>
            </a:r>
            <a:r>
              <a:rPr lang="en-US" dirty="0"/>
              <a:t> </a:t>
            </a:r>
            <a:r>
              <a:rPr lang="en-US" dirty="0" err="1"/>
              <a:t>chuyện</a:t>
            </a:r>
            <a:r>
              <a:rPr lang="en-US" dirty="0"/>
              <a:t> </a:t>
            </a:r>
            <a:r>
              <a:rPr lang="en-US" dirty="0" err="1"/>
              <a:t>phát</a:t>
            </a:r>
            <a:r>
              <a:rPr lang="en-US" dirty="0"/>
              <a:t> </a:t>
            </a:r>
            <a:r>
              <a:rPr lang="en-US" dirty="0" err="1"/>
              <a:t>triển</a:t>
            </a:r>
            <a:r>
              <a:rPr lang="en-US" dirty="0"/>
              <a:t> </a:t>
            </a:r>
            <a:r>
              <a:rPr lang="en-US" dirty="0" err="1"/>
              <a:t>được</a:t>
            </a:r>
            <a:r>
              <a:rPr lang="en-US" dirty="0"/>
              <a:t> </a:t>
            </a:r>
            <a:r>
              <a:rPr lang="en-US" dirty="0" err="1"/>
              <a:t>xã</a:t>
            </a:r>
            <a:r>
              <a:rPr lang="en-US" dirty="0"/>
              <a:t> </a:t>
            </a:r>
            <a:r>
              <a:rPr lang="en-US" dirty="0" err="1"/>
              <a:t>hội</a:t>
            </a:r>
            <a:r>
              <a:rPr lang="en-US" dirty="0"/>
              <a:t> </a:t>
            </a:r>
            <a:r>
              <a:rPr lang="en-US" dirty="0" err="1"/>
              <a:t>hiểu</a:t>
            </a:r>
            <a:r>
              <a:rPr lang="en-US" dirty="0"/>
              <a:t> </a:t>
            </a:r>
            <a:r>
              <a:rPr lang="en-US" dirty="0" err="1"/>
              <a:t>đúng</a:t>
            </a:r>
            <a:r>
              <a:rPr lang="en-US" dirty="0"/>
              <a:t> </a:t>
            </a:r>
            <a:r>
              <a:rPr lang="en-US" dirty="0" err="1"/>
              <a:t>hơn</a:t>
            </a:r>
            <a:r>
              <a:rPr lang="en-US" dirty="0"/>
              <a:t>.</a:t>
            </a:r>
          </a:p>
          <a:p>
            <a:pPr marL="0" indent="0"/>
            <a:endParaRPr lang="en-US" dirty="0"/>
          </a:p>
          <a:p>
            <a:pPr marL="171450" indent="-171450">
              <a:buChar char="•"/>
            </a:pPr>
            <a:r>
              <a:rPr lang="en-US" dirty="0" err="1"/>
              <a:t>Và</a:t>
            </a:r>
            <a:r>
              <a:rPr lang="en-US" dirty="0"/>
              <a:t> ở </a:t>
            </a:r>
            <a:r>
              <a:rPr lang="en-US" dirty="0" err="1"/>
              <a:t>đây</a:t>
            </a:r>
            <a:r>
              <a:rPr lang="en-US" dirty="0"/>
              <a:t>, </a:t>
            </a:r>
            <a:r>
              <a:rPr lang="en-US" dirty="0" err="1"/>
              <a:t>vai</a:t>
            </a:r>
            <a:r>
              <a:rPr lang="en-US" dirty="0"/>
              <a:t> </a:t>
            </a:r>
            <a:r>
              <a:rPr lang="en-US" dirty="0" err="1"/>
              <a:t>trò</a:t>
            </a:r>
            <a:r>
              <a:rPr lang="en-US" dirty="0"/>
              <a:t> </a:t>
            </a:r>
            <a:r>
              <a:rPr lang="en-US" dirty="0" err="1"/>
              <a:t>của</a:t>
            </a:r>
            <a:r>
              <a:rPr lang="en-US" dirty="0"/>
              <a:t> </a:t>
            </a:r>
            <a:r>
              <a:rPr lang="en-US" dirty="0" err="1"/>
              <a:t>báo</a:t>
            </a:r>
            <a:r>
              <a:rPr lang="en-US" dirty="0"/>
              <a:t> </a:t>
            </a:r>
            <a:r>
              <a:rPr lang="en-US" dirty="0" err="1"/>
              <a:t>chí</a:t>
            </a:r>
            <a:r>
              <a:rPr lang="en-US" dirty="0"/>
              <a:t> </a:t>
            </a:r>
            <a:r>
              <a:rPr lang="en-US" dirty="0" err="1"/>
              <a:t>rất</a:t>
            </a:r>
            <a:r>
              <a:rPr lang="en-US" dirty="0"/>
              <a:t> </a:t>
            </a:r>
            <a:r>
              <a:rPr lang="en-US" dirty="0" err="1"/>
              <a:t>quan</a:t>
            </a:r>
            <a:r>
              <a:rPr lang="en-US" dirty="0"/>
              <a:t> </a:t>
            </a:r>
            <a:r>
              <a:rPr lang="en-US" dirty="0" err="1"/>
              <a:t>trọng</a:t>
            </a:r>
            <a:r>
              <a:rPr lang="en-US" dirty="0"/>
              <a:t>. Báo </a:t>
            </a:r>
            <a:r>
              <a:rPr lang="en-US" dirty="0" err="1"/>
              <a:t>chí</a:t>
            </a:r>
            <a:r>
              <a:rPr lang="en-US" dirty="0"/>
              <a:t> </a:t>
            </a:r>
            <a:r>
              <a:rPr lang="en-US" dirty="0" err="1"/>
              <a:t>giúp</a:t>
            </a:r>
            <a:r>
              <a:rPr lang="en-US" dirty="0"/>
              <a:t> </a:t>
            </a:r>
            <a:r>
              <a:rPr lang="en-US" dirty="0" err="1"/>
              <a:t>những</a:t>
            </a:r>
            <a:r>
              <a:rPr lang="en-US" dirty="0"/>
              <a:t> </a:t>
            </a:r>
            <a:r>
              <a:rPr lang="en-US" dirty="0" err="1"/>
              <a:t>hành</a:t>
            </a:r>
            <a:r>
              <a:rPr lang="en-US" dirty="0"/>
              <a:t> </a:t>
            </a:r>
            <a:r>
              <a:rPr lang="en-US" dirty="0" err="1"/>
              <a:t>động</a:t>
            </a:r>
            <a:r>
              <a:rPr lang="en-US" dirty="0"/>
              <a:t> </a:t>
            </a:r>
            <a:r>
              <a:rPr lang="en-US" dirty="0" err="1"/>
              <a:t>thật</a:t>
            </a:r>
            <a:r>
              <a:rPr lang="en-US" dirty="0"/>
              <a:t> </a:t>
            </a:r>
            <a:r>
              <a:rPr lang="en-US" dirty="0" err="1"/>
              <a:t>được</a:t>
            </a:r>
            <a:r>
              <a:rPr lang="en-US" dirty="0"/>
              <a:t> soi </a:t>
            </a:r>
            <a:r>
              <a:rPr lang="en-US" dirty="0" err="1"/>
              <a:t>chiếu</a:t>
            </a:r>
            <a:r>
              <a:rPr lang="en-US" dirty="0"/>
              <a:t> </a:t>
            </a:r>
            <a:r>
              <a:rPr lang="en-US" dirty="0" err="1"/>
              <a:t>bằng</a:t>
            </a:r>
            <a:r>
              <a:rPr lang="en-US" dirty="0"/>
              <a:t> </a:t>
            </a:r>
            <a:r>
              <a:rPr lang="en-US" dirty="0" err="1"/>
              <a:t>thông</a:t>
            </a:r>
            <a:r>
              <a:rPr lang="en-US" dirty="0"/>
              <a:t> tin </a:t>
            </a:r>
            <a:r>
              <a:rPr lang="en-US" dirty="0" err="1"/>
              <a:t>đúng</a:t>
            </a:r>
            <a:r>
              <a:rPr lang="en-US" dirty="0"/>
              <a:t>, </a:t>
            </a:r>
            <a:r>
              <a:rPr lang="en-US" dirty="0" err="1"/>
              <a:t>được</a:t>
            </a:r>
            <a:r>
              <a:rPr lang="en-US" dirty="0"/>
              <a:t> </a:t>
            </a:r>
            <a:r>
              <a:rPr lang="en-US" dirty="0" err="1"/>
              <a:t>đặt</a:t>
            </a:r>
            <a:r>
              <a:rPr lang="en-US" dirty="0"/>
              <a:t> </a:t>
            </a:r>
            <a:r>
              <a:rPr lang="en-US" dirty="0" err="1"/>
              <a:t>trong</a:t>
            </a:r>
            <a:r>
              <a:rPr lang="en-US" dirty="0"/>
              <a:t> </a:t>
            </a:r>
            <a:r>
              <a:rPr lang="en-US" dirty="0" err="1"/>
              <a:t>bối</a:t>
            </a:r>
            <a:r>
              <a:rPr lang="en-US" dirty="0"/>
              <a:t> </a:t>
            </a:r>
            <a:r>
              <a:rPr lang="en-US" dirty="0" err="1"/>
              <a:t>cảnh</a:t>
            </a:r>
            <a:r>
              <a:rPr lang="en-US" dirty="0"/>
              <a:t> </a:t>
            </a:r>
            <a:r>
              <a:rPr lang="en-US" dirty="0" err="1"/>
              <a:t>đầy</a:t>
            </a:r>
            <a:r>
              <a:rPr lang="en-US" dirty="0"/>
              <a:t> </a:t>
            </a:r>
            <a:r>
              <a:rPr lang="en-US" dirty="0" err="1"/>
              <a:t>đủ</a:t>
            </a:r>
            <a:r>
              <a:rPr lang="en-US" dirty="0"/>
              <a:t>, </a:t>
            </a:r>
            <a:r>
              <a:rPr lang="en-US" dirty="0" err="1"/>
              <a:t>và</a:t>
            </a:r>
            <a:r>
              <a:rPr lang="en-US" dirty="0"/>
              <a:t> </a:t>
            </a:r>
            <a:r>
              <a:rPr lang="en-US" dirty="0" err="1"/>
              <a:t>được</a:t>
            </a:r>
            <a:r>
              <a:rPr lang="en-US" dirty="0"/>
              <a:t> lan </a:t>
            </a:r>
            <a:r>
              <a:rPr lang="en-US" dirty="0" err="1"/>
              <a:t>tỏa</a:t>
            </a:r>
            <a:r>
              <a:rPr lang="en-US" dirty="0"/>
              <a:t> </a:t>
            </a:r>
            <a:r>
              <a:rPr lang="en-US" dirty="0" err="1"/>
              <a:t>theo</a:t>
            </a:r>
            <a:r>
              <a:rPr lang="en-US" dirty="0"/>
              <a:t> </a:t>
            </a:r>
            <a:r>
              <a:rPr lang="en-US" dirty="0" err="1"/>
              <a:t>cách</a:t>
            </a:r>
            <a:r>
              <a:rPr lang="en-US" dirty="0"/>
              <a:t> </a:t>
            </a:r>
            <a:r>
              <a:rPr lang="en-US" dirty="0" err="1"/>
              <a:t>có</a:t>
            </a:r>
            <a:r>
              <a:rPr lang="en-US" dirty="0"/>
              <a:t> </a:t>
            </a:r>
            <a:r>
              <a:rPr lang="en-US" dirty="0" err="1"/>
              <a:t>trách</a:t>
            </a:r>
            <a:r>
              <a:rPr lang="en-US" dirty="0"/>
              <a:t> </a:t>
            </a:r>
            <a:r>
              <a:rPr lang="en-US" dirty="0" err="1"/>
              <a:t>nhiệm</a:t>
            </a:r>
            <a:r>
              <a:rPr lang="en-US" dirty="0"/>
              <a:t> </a:t>
            </a:r>
            <a:r>
              <a:rPr lang="en-US" dirty="0" err="1"/>
              <a:t>hơn</a:t>
            </a:r>
            <a:r>
              <a:rPr lang="en-US" dirty="0"/>
              <a:t>.</a:t>
            </a:r>
          </a:p>
          <a:p>
            <a:pPr marL="0" indent="0"/>
            <a:endParaRPr lang="en-US" dirty="0"/>
          </a:p>
          <a:p>
            <a:pPr marL="171450" indent="-171450">
              <a:buChar char="•"/>
            </a:pPr>
            <a:r>
              <a:rPr lang="en-US" dirty="0" err="1"/>
              <a:t>Với</a:t>
            </a:r>
            <a:r>
              <a:rPr lang="en-US" dirty="0"/>
              <a:t> Unilever, </a:t>
            </a:r>
            <a:r>
              <a:rPr lang="en-US" dirty="0" err="1"/>
              <a:t>đó</a:t>
            </a:r>
            <a:r>
              <a:rPr lang="en-US" dirty="0"/>
              <a:t> </a:t>
            </a:r>
            <a:r>
              <a:rPr lang="en-US" dirty="0" err="1"/>
              <a:t>chính</a:t>
            </a:r>
            <a:r>
              <a:rPr lang="en-US" dirty="0"/>
              <a:t> </a:t>
            </a:r>
            <a:r>
              <a:rPr lang="en-US" dirty="0" err="1"/>
              <a:t>là</a:t>
            </a:r>
            <a:r>
              <a:rPr lang="en-US" dirty="0"/>
              <a:t> </a:t>
            </a:r>
            <a:r>
              <a:rPr lang="en-US" dirty="0" err="1"/>
              <a:t>tinh</a:t>
            </a:r>
            <a:r>
              <a:rPr lang="en-US" dirty="0"/>
              <a:t> </a:t>
            </a:r>
            <a:r>
              <a:rPr lang="en-US" dirty="0" err="1"/>
              <a:t>thần</a:t>
            </a:r>
            <a:r>
              <a:rPr lang="en-US" dirty="0"/>
              <a:t> </a:t>
            </a:r>
            <a:r>
              <a:rPr lang="en-US" dirty="0" err="1"/>
              <a:t>của</a:t>
            </a:r>
            <a:r>
              <a:rPr lang="en-US" dirty="0"/>
              <a:t> </a:t>
            </a:r>
            <a:r>
              <a:rPr lang="en-US" dirty="0" err="1"/>
              <a:t>sự</a:t>
            </a:r>
            <a:r>
              <a:rPr lang="en-US" dirty="0"/>
              <a:t> </a:t>
            </a:r>
            <a:r>
              <a:rPr lang="en-US" dirty="0" err="1"/>
              <a:t>đồng</a:t>
            </a:r>
            <a:r>
              <a:rPr lang="en-US" dirty="0"/>
              <a:t> </a:t>
            </a:r>
            <a:r>
              <a:rPr lang="en-US" dirty="0" err="1"/>
              <a:t>hành</a:t>
            </a:r>
            <a:r>
              <a:rPr lang="en-US" dirty="0"/>
              <a:t>: </a:t>
            </a:r>
            <a:r>
              <a:rPr lang="en-US" dirty="0" err="1"/>
              <a:t>doanh</a:t>
            </a:r>
            <a:r>
              <a:rPr lang="en-US" dirty="0"/>
              <a:t> </a:t>
            </a:r>
            <a:r>
              <a:rPr lang="en-US" dirty="0" err="1"/>
              <a:t>nghiệp</a:t>
            </a:r>
            <a:r>
              <a:rPr lang="en-US" dirty="0"/>
              <a:t> </a:t>
            </a:r>
            <a:r>
              <a:rPr lang="en-US" dirty="0" err="1"/>
              <a:t>tiếp</a:t>
            </a:r>
            <a:r>
              <a:rPr lang="en-US" dirty="0"/>
              <a:t> </a:t>
            </a:r>
            <a:r>
              <a:rPr lang="en-US" dirty="0" err="1"/>
              <a:t>tục</a:t>
            </a:r>
            <a:r>
              <a:rPr lang="en-US" dirty="0"/>
              <a:t> </a:t>
            </a:r>
            <a:r>
              <a:rPr lang="en-US" dirty="0" err="1"/>
              <a:t>tạo</a:t>
            </a:r>
            <a:r>
              <a:rPr lang="en-US" dirty="0"/>
              <a:t> </a:t>
            </a:r>
            <a:r>
              <a:rPr lang="en-US" dirty="0" err="1"/>
              <a:t>ra</a:t>
            </a:r>
            <a:r>
              <a:rPr lang="en-US" dirty="0"/>
              <a:t> </a:t>
            </a:r>
            <a:r>
              <a:rPr lang="en-US" dirty="0" err="1"/>
              <a:t>giá</a:t>
            </a:r>
            <a:r>
              <a:rPr lang="en-US" dirty="0"/>
              <a:t> </a:t>
            </a:r>
            <a:r>
              <a:rPr lang="en-US" dirty="0" err="1"/>
              <a:t>trị</a:t>
            </a:r>
            <a:r>
              <a:rPr lang="en-US" dirty="0"/>
              <a:t> </a:t>
            </a:r>
            <a:r>
              <a:rPr lang="en-US" dirty="0" err="1"/>
              <a:t>thật</a:t>
            </a:r>
            <a:r>
              <a:rPr lang="en-US" dirty="0"/>
              <a:t>; </a:t>
            </a:r>
            <a:r>
              <a:rPr lang="en-US" dirty="0" err="1"/>
              <a:t>báo</a:t>
            </a:r>
            <a:r>
              <a:rPr lang="en-US" dirty="0"/>
              <a:t> </a:t>
            </a:r>
            <a:r>
              <a:rPr lang="en-US" dirty="0" err="1"/>
              <a:t>chí</a:t>
            </a:r>
            <a:r>
              <a:rPr lang="en-US" dirty="0"/>
              <a:t> </a:t>
            </a:r>
            <a:r>
              <a:rPr lang="en-US" dirty="0" err="1"/>
              <a:t>giúp</a:t>
            </a:r>
            <a:r>
              <a:rPr lang="en-US" dirty="0"/>
              <a:t> </a:t>
            </a:r>
            <a:r>
              <a:rPr lang="en-US" dirty="0" err="1"/>
              <a:t>giá</a:t>
            </a:r>
            <a:r>
              <a:rPr lang="en-US" dirty="0"/>
              <a:t> </a:t>
            </a:r>
            <a:r>
              <a:rPr lang="en-US" dirty="0" err="1"/>
              <a:t>trị</a:t>
            </a:r>
            <a:r>
              <a:rPr lang="en-US" dirty="0"/>
              <a:t> </a:t>
            </a:r>
            <a:r>
              <a:rPr lang="en-US" dirty="0" err="1"/>
              <a:t>đó</a:t>
            </a:r>
            <a:r>
              <a:rPr lang="en-US" dirty="0"/>
              <a:t> </a:t>
            </a:r>
            <a:r>
              <a:rPr lang="en-US" dirty="0" err="1"/>
              <a:t>được</a:t>
            </a:r>
            <a:r>
              <a:rPr lang="en-US" dirty="0"/>
              <a:t> </a:t>
            </a:r>
            <a:r>
              <a:rPr lang="en-US" dirty="0" err="1"/>
              <a:t>nhìn</a:t>
            </a:r>
            <a:r>
              <a:rPr lang="en-US" dirty="0"/>
              <a:t> </a:t>
            </a:r>
            <a:r>
              <a:rPr lang="en-US" dirty="0" err="1"/>
              <a:t>nhận</a:t>
            </a:r>
            <a:r>
              <a:rPr lang="en-US" dirty="0"/>
              <a:t> </a:t>
            </a:r>
            <a:r>
              <a:rPr lang="en-US" dirty="0" err="1"/>
              <a:t>đúng</a:t>
            </a:r>
            <a:r>
              <a:rPr lang="en-US" dirty="0"/>
              <a:t>; </a:t>
            </a:r>
            <a:r>
              <a:rPr lang="en-US" dirty="0" err="1"/>
              <a:t>và</a:t>
            </a:r>
            <a:r>
              <a:rPr lang="en-US" dirty="0"/>
              <a:t> </a:t>
            </a:r>
            <a:r>
              <a:rPr lang="en-US" dirty="0" err="1"/>
              <a:t>xã</a:t>
            </a:r>
            <a:r>
              <a:rPr lang="en-US" dirty="0"/>
              <a:t> </a:t>
            </a:r>
            <a:r>
              <a:rPr lang="en-US" dirty="0" err="1"/>
              <a:t>hội</a:t>
            </a:r>
            <a:r>
              <a:rPr lang="en-US" dirty="0"/>
              <a:t> </a:t>
            </a:r>
            <a:r>
              <a:rPr lang="en-US" dirty="0" err="1"/>
              <a:t>có</a:t>
            </a:r>
            <a:r>
              <a:rPr lang="en-US" dirty="0"/>
              <a:t> </a:t>
            </a:r>
            <a:r>
              <a:rPr lang="en-US" dirty="0" err="1"/>
              <a:t>thêm</a:t>
            </a:r>
            <a:r>
              <a:rPr lang="en-US" dirty="0"/>
              <a:t> </a:t>
            </a:r>
            <a:r>
              <a:rPr lang="en-US" dirty="0" err="1"/>
              <a:t>cơ</a:t>
            </a:r>
            <a:r>
              <a:rPr lang="en-US" dirty="0"/>
              <a:t> </a:t>
            </a:r>
            <a:r>
              <a:rPr lang="en-US" dirty="0" err="1"/>
              <a:t>sở</a:t>
            </a:r>
            <a:r>
              <a:rPr lang="en-US" dirty="0"/>
              <a:t> </a:t>
            </a:r>
            <a:r>
              <a:rPr lang="en-US" dirty="0" err="1"/>
              <a:t>để</a:t>
            </a:r>
            <a:r>
              <a:rPr lang="en-US" dirty="0"/>
              <a:t> </a:t>
            </a:r>
            <a:r>
              <a:rPr lang="en-US" dirty="0" err="1"/>
              <a:t>cùng</a:t>
            </a:r>
            <a:r>
              <a:rPr lang="en-US" dirty="0"/>
              <a:t> </a:t>
            </a:r>
            <a:r>
              <a:rPr lang="en-US" dirty="0" err="1"/>
              <a:t>hành</a:t>
            </a:r>
            <a:r>
              <a:rPr lang="en-US" dirty="0"/>
              <a:t> </a:t>
            </a:r>
            <a:r>
              <a:rPr lang="en-US" dirty="0" err="1"/>
              <a:t>động</a:t>
            </a:r>
            <a:r>
              <a:rPr lang="en-US" dirty="0"/>
              <a:t>. </a:t>
            </a:r>
            <a:r>
              <a:rPr lang="en-US" dirty="0" err="1"/>
              <a:t>Chúng</a:t>
            </a:r>
            <a:r>
              <a:rPr lang="en-US" dirty="0"/>
              <a:t> </a:t>
            </a:r>
            <a:r>
              <a:rPr lang="en-US" dirty="0" err="1"/>
              <a:t>tôi</a:t>
            </a:r>
            <a:r>
              <a:rPr lang="en-US" dirty="0"/>
              <a:t> tin </a:t>
            </a:r>
            <a:r>
              <a:rPr lang="en-US" dirty="0" err="1"/>
              <a:t>rằng</a:t>
            </a:r>
            <a:r>
              <a:rPr lang="en-US" dirty="0"/>
              <a:t>, </a:t>
            </a:r>
            <a:r>
              <a:rPr lang="en-US" dirty="0" err="1"/>
              <a:t>khi</a:t>
            </a:r>
            <a:r>
              <a:rPr lang="en-US" dirty="0"/>
              <a:t> </a:t>
            </a:r>
            <a:r>
              <a:rPr lang="en-US" dirty="0" err="1"/>
              <a:t>những</a:t>
            </a:r>
            <a:r>
              <a:rPr lang="en-US" dirty="0"/>
              <a:t> </a:t>
            </a:r>
            <a:r>
              <a:rPr lang="en-US" dirty="0" err="1"/>
              <a:t>nỗ</a:t>
            </a:r>
            <a:r>
              <a:rPr lang="en-US" dirty="0"/>
              <a:t> </a:t>
            </a:r>
            <a:r>
              <a:rPr lang="en-US" dirty="0" err="1"/>
              <a:t>lực</a:t>
            </a:r>
            <a:r>
              <a:rPr lang="en-US" dirty="0"/>
              <a:t> </a:t>
            </a:r>
            <a:r>
              <a:rPr lang="en-US" dirty="0" err="1"/>
              <a:t>hôm</a:t>
            </a:r>
            <a:r>
              <a:rPr lang="en-US" dirty="0"/>
              <a:t> nay </a:t>
            </a:r>
            <a:r>
              <a:rPr lang="en-US" dirty="0" err="1"/>
              <a:t>trở</a:t>
            </a:r>
            <a:r>
              <a:rPr lang="en-US" dirty="0"/>
              <a:t> </a:t>
            </a:r>
            <a:r>
              <a:rPr lang="en-US" dirty="0" err="1"/>
              <a:t>nên</a:t>
            </a:r>
            <a:r>
              <a:rPr lang="en-US" dirty="0"/>
              <a:t> </a:t>
            </a:r>
            <a:r>
              <a:rPr lang="en-US" dirty="0" err="1"/>
              <a:t>cụ</a:t>
            </a:r>
            <a:r>
              <a:rPr lang="en-US" dirty="0"/>
              <a:t> </a:t>
            </a:r>
            <a:r>
              <a:rPr lang="en-US" dirty="0" err="1"/>
              <a:t>thể</a:t>
            </a:r>
            <a:r>
              <a:rPr lang="en-US" dirty="0"/>
              <a:t> </a:t>
            </a:r>
            <a:r>
              <a:rPr lang="en-US" dirty="0" err="1"/>
              <a:t>hơn</a:t>
            </a:r>
            <a:r>
              <a:rPr lang="en-US" dirty="0"/>
              <a:t>, </a:t>
            </a:r>
            <a:r>
              <a:rPr lang="en-US" dirty="0" err="1"/>
              <a:t>rõ</a:t>
            </a:r>
            <a:r>
              <a:rPr lang="en-US" dirty="0"/>
              <a:t> </a:t>
            </a:r>
            <a:r>
              <a:rPr lang="en-US" dirty="0" err="1"/>
              <a:t>ràng</a:t>
            </a:r>
            <a:r>
              <a:rPr lang="en-US" dirty="0"/>
              <a:t> </a:t>
            </a:r>
            <a:r>
              <a:rPr lang="en-US" dirty="0" err="1"/>
              <a:t>hơn</a:t>
            </a:r>
            <a:r>
              <a:rPr lang="en-US" dirty="0"/>
              <a:t> </a:t>
            </a:r>
            <a:r>
              <a:rPr lang="en-US" dirty="0" err="1"/>
              <a:t>và</a:t>
            </a:r>
            <a:r>
              <a:rPr lang="en-US" dirty="0"/>
              <a:t> </a:t>
            </a:r>
            <a:r>
              <a:rPr lang="en-US" dirty="0" err="1"/>
              <a:t>có</a:t>
            </a:r>
            <a:r>
              <a:rPr lang="en-US" dirty="0"/>
              <a:t> </a:t>
            </a:r>
            <a:r>
              <a:rPr lang="en-US" dirty="0" err="1"/>
              <a:t>ích</a:t>
            </a:r>
            <a:r>
              <a:rPr lang="en-US" dirty="0"/>
              <a:t> </a:t>
            </a:r>
            <a:r>
              <a:rPr lang="en-US" dirty="0" err="1"/>
              <a:t>hơn</a:t>
            </a:r>
            <a:r>
              <a:rPr lang="en-US" dirty="0"/>
              <a:t> </a:t>
            </a:r>
            <a:r>
              <a:rPr lang="en-US" dirty="0" err="1"/>
              <a:t>cho</a:t>
            </a:r>
            <a:r>
              <a:rPr lang="en-US" dirty="0"/>
              <a:t> </a:t>
            </a:r>
            <a:r>
              <a:rPr lang="en-US" dirty="0" err="1"/>
              <a:t>đời</a:t>
            </a:r>
            <a:r>
              <a:rPr lang="en-US" dirty="0"/>
              <a:t> </a:t>
            </a:r>
            <a:r>
              <a:rPr lang="en-US" dirty="0" err="1"/>
              <a:t>sống</a:t>
            </a:r>
            <a:r>
              <a:rPr lang="en-US" dirty="0"/>
              <a:t>, </a:t>
            </a:r>
            <a:r>
              <a:rPr lang="en-US" dirty="0" err="1"/>
              <a:t>niềm</a:t>
            </a:r>
            <a:r>
              <a:rPr lang="en-US" dirty="0"/>
              <a:t> tin </a:t>
            </a:r>
            <a:r>
              <a:rPr lang="en-US" dirty="0" err="1"/>
              <a:t>vào</a:t>
            </a:r>
            <a:r>
              <a:rPr lang="en-US" dirty="0"/>
              <a:t> Việt Nam </a:t>
            </a:r>
            <a:r>
              <a:rPr lang="en-US" dirty="0" err="1"/>
              <a:t>sẽ</a:t>
            </a:r>
            <a:r>
              <a:rPr lang="en-US" dirty="0"/>
              <a:t> </a:t>
            </a:r>
            <a:r>
              <a:rPr lang="en-US" dirty="0" err="1"/>
              <a:t>không</a:t>
            </a:r>
            <a:r>
              <a:rPr lang="en-US" dirty="0"/>
              <a:t> </a:t>
            </a:r>
            <a:r>
              <a:rPr lang="en-US" dirty="0" err="1"/>
              <a:t>chỉ</a:t>
            </a:r>
            <a:r>
              <a:rPr lang="en-US" dirty="0"/>
              <a:t> </a:t>
            </a:r>
            <a:r>
              <a:rPr lang="en-US" dirty="0" err="1"/>
              <a:t>là</a:t>
            </a:r>
            <a:r>
              <a:rPr lang="en-US" dirty="0"/>
              <a:t> </a:t>
            </a:r>
            <a:r>
              <a:rPr lang="en-US" dirty="0" err="1"/>
              <a:t>điều</a:t>
            </a:r>
            <a:r>
              <a:rPr lang="en-US" dirty="0"/>
              <a:t> </a:t>
            </a:r>
            <a:r>
              <a:rPr lang="en-US" dirty="0" err="1"/>
              <a:t>chúng</a:t>
            </a:r>
            <a:r>
              <a:rPr lang="en-US" dirty="0"/>
              <a:t> ta </a:t>
            </a:r>
            <a:r>
              <a:rPr lang="en-US" dirty="0" err="1"/>
              <a:t>cùng</a:t>
            </a:r>
            <a:r>
              <a:rPr lang="en-US" dirty="0"/>
              <a:t> chia </a:t>
            </a:r>
            <a:r>
              <a:rPr lang="en-US" dirty="0" err="1"/>
              <a:t>sẻ</a:t>
            </a:r>
            <a:r>
              <a:rPr lang="en-US" dirty="0"/>
              <a:t>, </a:t>
            </a:r>
            <a:r>
              <a:rPr lang="en-US" dirty="0" err="1"/>
              <a:t>mà</a:t>
            </a:r>
            <a:r>
              <a:rPr lang="en-US" dirty="0"/>
              <a:t> </a:t>
            </a:r>
            <a:r>
              <a:rPr lang="en-US" dirty="0" err="1"/>
              <a:t>sẽ</a:t>
            </a:r>
            <a:r>
              <a:rPr lang="en-US" dirty="0"/>
              <a:t> </a:t>
            </a:r>
            <a:r>
              <a:rPr lang="en-US" dirty="0" err="1"/>
              <a:t>trở</a:t>
            </a:r>
            <a:r>
              <a:rPr lang="en-US" dirty="0"/>
              <a:t> </a:t>
            </a:r>
            <a:r>
              <a:rPr lang="en-US" dirty="0" err="1"/>
              <a:t>thành</a:t>
            </a:r>
            <a:r>
              <a:rPr lang="en-US" dirty="0"/>
              <a:t> </a:t>
            </a:r>
            <a:r>
              <a:rPr lang="en-US" dirty="0" err="1"/>
              <a:t>động</a:t>
            </a:r>
            <a:r>
              <a:rPr lang="en-US" dirty="0"/>
              <a:t> </a:t>
            </a:r>
            <a:r>
              <a:rPr lang="en-US" dirty="0" err="1"/>
              <a:t>lực</a:t>
            </a:r>
            <a:r>
              <a:rPr lang="en-US" dirty="0"/>
              <a:t> </a:t>
            </a:r>
            <a:r>
              <a:rPr lang="en-US" dirty="0" err="1"/>
              <a:t>để</a:t>
            </a:r>
            <a:r>
              <a:rPr lang="en-US" dirty="0"/>
              <a:t> </a:t>
            </a:r>
            <a:r>
              <a:rPr lang="en-US" dirty="0" err="1"/>
              <a:t>cùng</a:t>
            </a:r>
            <a:r>
              <a:rPr lang="en-US" dirty="0"/>
              <a:t> </a:t>
            </a:r>
            <a:r>
              <a:rPr lang="en-US" dirty="0" err="1"/>
              <a:t>hành</a:t>
            </a:r>
            <a:r>
              <a:rPr lang="en-US" dirty="0"/>
              <a:t> </a:t>
            </a:r>
            <a:r>
              <a:rPr lang="en-US" dirty="0" err="1"/>
              <a:t>động</a:t>
            </a:r>
            <a:r>
              <a:rPr lang="en-US" dirty="0"/>
              <a:t> </a:t>
            </a:r>
            <a:r>
              <a:rPr lang="en-US" dirty="0" err="1"/>
              <a:t>vì</a:t>
            </a:r>
            <a:r>
              <a:rPr lang="en-US" dirty="0"/>
              <a:t> Việt Nam.</a:t>
            </a:r>
          </a:p>
          <a:p>
            <a:pPr marL="0" indent="0"/>
            <a:endParaRPr lang="en-US" dirty="0"/>
          </a:p>
          <a:p>
            <a:pPr marL="0" indent="0"/>
            <a:r>
              <a:rPr lang="en-US" dirty="0"/>
              <a:t>Xin </a:t>
            </a:r>
            <a:r>
              <a:rPr lang="en-US" dirty="0" err="1"/>
              <a:t>trân</a:t>
            </a:r>
            <a:r>
              <a:rPr lang="en-US" dirty="0"/>
              <a:t> </a:t>
            </a:r>
            <a:r>
              <a:rPr lang="en-US" dirty="0" err="1"/>
              <a:t>trọng</a:t>
            </a:r>
            <a:r>
              <a:rPr lang="en-US" dirty="0"/>
              <a:t> </a:t>
            </a:r>
            <a:r>
              <a:rPr lang="en-US" dirty="0" err="1"/>
              <a:t>cảm</a:t>
            </a:r>
            <a:r>
              <a:rPr lang="en-US" dirty="0"/>
              <a:t> </a:t>
            </a:r>
            <a:r>
              <a:rPr lang="en-US" dirty="0" err="1"/>
              <a:t>ơn</a:t>
            </a:r>
            <a:r>
              <a:rPr lang="en-US" dirty="0"/>
              <a:t>.</a:t>
            </a:r>
            <a:endParaRPr lang="en-US"/>
          </a:p>
          <a:p>
            <a:pPr marL="171450" indent="-171450">
              <a:buSzPts val="1100"/>
              <a:buChar cha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03F6D073-D039-1447-AC66-77533B0E9C94}" type="slidenum">
              <a:rPr lang="en-US" smtClean="0"/>
              <a:t>9</a:t>
            </a:fld>
            <a:endParaRPr lang="en-US"/>
          </a:p>
        </p:txBody>
      </p:sp>
    </p:spTree>
    <p:extLst>
      <p:ext uri="{BB962C8B-B14F-4D97-AF65-F5344CB8AC3E}">
        <p14:creationId xmlns:p14="http://schemas.microsoft.com/office/powerpoint/2010/main" val="3941608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Welcome">
  <p:cSld name="1: Welcome">
    <p:bg>
      <p:bgPr>
        <a:solidFill>
          <a:schemeClr val="dk1"/>
        </a:solidFill>
        <a:effectLst/>
      </p:bgPr>
    </p:bg>
    <p:spTree>
      <p:nvGrpSpPr>
        <p:cNvPr id="1" name="Shape 101"/>
        <p:cNvGrpSpPr/>
        <p:nvPr/>
      </p:nvGrpSpPr>
      <p:grpSpPr>
        <a:xfrm>
          <a:off x="0" y="0"/>
          <a:ext cx="0" cy="0"/>
          <a:chOff x="0" y="0"/>
          <a:chExt cx="0" cy="0"/>
        </a:xfrm>
      </p:grpSpPr>
      <p:pic>
        <p:nvPicPr>
          <p:cNvPr id="102" name="Google Shape;102;p19"/>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03" name="Google Shape;103;p19"/>
          <p:cNvSpPr txBox="1">
            <a:spLocks noGrp="1"/>
          </p:cNvSpPr>
          <p:nvPr>
            <p:ph type="ctrTitle"/>
          </p:nvPr>
        </p:nvSpPr>
        <p:spPr>
          <a:xfrm>
            <a:off x="4815122" y="2590160"/>
            <a:ext cx="6331500" cy="527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400"/>
              <a:buFont typeface="Arial"/>
              <a:buNone/>
              <a:defRPr sz="3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4818447" y="3272731"/>
            <a:ext cx="2523000" cy="405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rgbClr val="C1DFFF"/>
              </a:buClr>
              <a:buSzPts val="1800"/>
              <a:buNone/>
              <a:defRPr sz="1800" b="0" i="0">
                <a:solidFill>
                  <a:srgbClr val="C1DFFF"/>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216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Statement - Primary">
  <p:cSld name="3: Statement - Primary">
    <p:bg>
      <p:bgPr>
        <a:solidFill>
          <a:schemeClr val="lt1"/>
        </a:solidFill>
        <a:effectLst/>
      </p:bgPr>
    </p:bg>
    <p:spTree>
      <p:nvGrpSpPr>
        <p:cNvPr id="1" name="Shape 144"/>
        <p:cNvGrpSpPr/>
        <p:nvPr/>
      </p:nvGrpSpPr>
      <p:grpSpPr>
        <a:xfrm>
          <a:off x="0" y="0"/>
          <a:ext cx="0" cy="0"/>
          <a:chOff x="0" y="0"/>
          <a:chExt cx="0" cy="0"/>
        </a:xfrm>
      </p:grpSpPr>
      <p:pic>
        <p:nvPicPr>
          <p:cNvPr id="145" name="Google Shape;145;p28"/>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46" name="Google Shape;146;p28"/>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28" descr="Unilever"/>
          <p:cNvSpPr/>
          <p:nvPr/>
        </p:nvSpPr>
        <p:spPr>
          <a:xfrm>
            <a:off x="10500541" y="271404"/>
            <a:ext cx="1383600" cy="297300"/>
          </a:xfrm>
          <a:prstGeom prst="rect">
            <a:avLst/>
          </a:prstGeom>
          <a:noFill/>
          <a:ln>
            <a:noFill/>
          </a:ln>
        </p:spPr>
      </p:sp>
      <p:sp>
        <p:nvSpPr>
          <p:cNvPr id="148" name="Google Shape;148;p28"/>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u="none" strike="noStrike" cap="none">
                <a:solidFill>
                  <a:schemeClr val="lt1"/>
                </a:solidFill>
                <a:latin typeface="Arial"/>
                <a:ea typeface="Arial"/>
                <a:cs typeface="Arial"/>
                <a:sym typeface="Arial"/>
              </a:defRPr>
            </a:lvl1pPr>
            <a:lvl2pPr marL="0" lvl="1" indent="0" algn="r">
              <a:spcBef>
                <a:spcPts val="0"/>
              </a:spcBef>
              <a:buNone/>
              <a:defRPr sz="1100" b="1" i="0" u="none" strike="noStrike" cap="none">
                <a:solidFill>
                  <a:schemeClr val="lt1"/>
                </a:solidFill>
                <a:latin typeface="Arial"/>
                <a:ea typeface="Arial"/>
                <a:cs typeface="Arial"/>
                <a:sym typeface="Arial"/>
              </a:defRPr>
            </a:lvl2pPr>
            <a:lvl3pPr marL="0" lvl="2" indent="0" algn="r">
              <a:spcBef>
                <a:spcPts val="0"/>
              </a:spcBef>
              <a:buNone/>
              <a:defRPr sz="1100" b="1" i="0" u="none" strike="noStrike" cap="none">
                <a:solidFill>
                  <a:schemeClr val="lt1"/>
                </a:solidFill>
                <a:latin typeface="Arial"/>
                <a:ea typeface="Arial"/>
                <a:cs typeface="Arial"/>
                <a:sym typeface="Arial"/>
              </a:defRPr>
            </a:lvl3pPr>
            <a:lvl4pPr marL="0" lvl="3" indent="0" algn="r">
              <a:spcBef>
                <a:spcPts val="0"/>
              </a:spcBef>
              <a:buNone/>
              <a:defRPr sz="1100" b="1" i="0" u="none" strike="noStrike" cap="none">
                <a:solidFill>
                  <a:schemeClr val="lt1"/>
                </a:solidFill>
                <a:latin typeface="Arial"/>
                <a:ea typeface="Arial"/>
                <a:cs typeface="Arial"/>
                <a:sym typeface="Arial"/>
              </a:defRPr>
            </a:lvl4pPr>
            <a:lvl5pPr marL="0" lvl="4" indent="0" algn="r">
              <a:spcBef>
                <a:spcPts val="0"/>
              </a:spcBef>
              <a:buNone/>
              <a:defRPr sz="1100" b="1" i="0" u="none" strike="noStrike" cap="none">
                <a:solidFill>
                  <a:schemeClr val="lt1"/>
                </a:solidFill>
                <a:latin typeface="Arial"/>
                <a:ea typeface="Arial"/>
                <a:cs typeface="Arial"/>
                <a:sym typeface="Arial"/>
              </a:defRPr>
            </a:lvl5pPr>
            <a:lvl6pPr marL="0" lvl="5" indent="0" algn="r">
              <a:spcBef>
                <a:spcPts val="0"/>
              </a:spcBef>
              <a:buNone/>
              <a:defRPr sz="1100" b="1" i="0" u="none" strike="noStrike" cap="none">
                <a:solidFill>
                  <a:schemeClr val="lt1"/>
                </a:solidFill>
                <a:latin typeface="Arial"/>
                <a:ea typeface="Arial"/>
                <a:cs typeface="Arial"/>
                <a:sym typeface="Arial"/>
              </a:defRPr>
            </a:lvl6pPr>
            <a:lvl7pPr marL="0" lvl="6" indent="0" algn="r">
              <a:spcBef>
                <a:spcPts val="0"/>
              </a:spcBef>
              <a:buNone/>
              <a:defRPr sz="1100" b="1" i="0" u="none" strike="noStrike" cap="none">
                <a:solidFill>
                  <a:schemeClr val="lt1"/>
                </a:solidFill>
                <a:latin typeface="Arial"/>
                <a:ea typeface="Arial"/>
                <a:cs typeface="Arial"/>
                <a:sym typeface="Arial"/>
              </a:defRPr>
            </a:lvl7pPr>
            <a:lvl8pPr marL="0" lvl="7" indent="0" algn="r">
              <a:spcBef>
                <a:spcPts val="0"/>
              </a:spcBef>
              <a:buNone/>
              <a:defRPr sz="1100" b="1" i="0" u="none" strike="noStrike" cap="none">
                <a:solidFill>
                  <a:schemeClr val="lt1"/>
                </a:solidFill>
                <a:latin typeface="Arial"/>
                <a:ea typeface="Arial"/>
                <a:cs typeface="Arial"/>
                <a:sym typeface="Arial"/>
              </a:defRPr>
            </a:lvl8pPr>
            <a:lvl9pPr marL="0" lvl="8" indent="0" algn="r">
              <a:spcBef>
                <a:spcPts val="0"/>
              </a:spcBef>
              <a:buNone/>
              <a:defRPr sz="1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a:t>
            </a:r>
            <a:endParaRPr sz="1050">
              <a:solidFill>
                <a:schemeClr val="dk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Statement - Aqua">
  <p:cSld name="3: Statement - Aqua">
    <p:bg>
      <p:bgPr>
        <a:solidFill>
          <a:schemeClr val="lt1"/>
        </a:solidFill>
        <a:effectLst/>
      </p:bgPr>
    </p:bg>
    <p:spTree>
      <p:nvGrpSpPr>
        <p:cNvPr id="1" name="Shape 149"/>
        <p:cNvGrpSpPr/>
        <p:nvPr/>
      </p:nvGrpSpPr>
      <p:grpSpPr>
        <a:xfrm>
          <a:off x="0" y="0"/>
          <a:ext cx="0" cy="0"/>
          <a:chOff x="0" y="0"/>
          <a:chExt cx="0" cy="0"/>
        </a:xfrm>
      </p:grpSpPr>
      <p:pic>
        <p:nvPicPr>
          <p:cNvPr id="150" name="Google Shape;150;p29"/>
          <p:cNvPicPr preferRelativeResize="0"/>
          <p:nvPr/>
        </p:nvPicPr>
        <p:blipFill rotWithShape="1">
          <a:blip r:embed="rId2">
            <a:alphaModFix/>
          </a:blip>
          <a:srcRect/>
          <a:stretch/>
        </p:blipFill>
        <p:spPr>
          <a:xfrm>
            <a:off x="0" y="5081"/>
            <a:ext cx="12192000" cy="6847840"/>
          </a:xfrm>
          <a:prstGeom prst="rect">
            <a:avLst/>
          </a:prstGeom>
          <a:noFill/>
          <a:ln>
            <a:noFill/>
          </a:ln>
        </p:spPr>
      </p:pic>
      <p:sp>
        <p:nvSpPr>
          <p:cNvPr id="151" name="Google Shape;151;p29"/>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29" descr="Unilever"/>
          <p:cNvSpPr/>
          <p:nvPr/>
        </p:nvSpPr>
        <p:spPr>
          <a:xfrm>
            <a:off x="10500541" y="271404"/>
            <a:ext cx="1383600" cy="297300"/>
          </a:xfrm>
          <a:prstGeom prst="rect">
            <a:avLst/>
          </a:prstGeom>
          <a:noFill/>
          <a:ln>
            <a:noFill/>
          </a:ln>
        </p:spPr>
      </p:sp>
      <p:sp>
        <p:nvSpPr>
          <p:cNvPr id="153" name="Google Shape;153;p29"/>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dk1"/>
                </a:solidFill>
                <a:latin typeface="Arial"/>
                <a:ea typeface="Arial"/>
                <a:cs typeface="Arial"/>
                <a:sym typeface="Arial"/>
              </a:defRPr>
            </a:lvl1pPr>
            <a:lvl2pPr marL="0" lvl="1" indent="0" algn="r">
              <a:spcBef>
                <a:spcPts val="0"/>
              </a:spcBef>
              <a:buNone/>
              <a:defRPr sz="1100" b="1" i="0">
                <a:solidFill>
                  <a:schemeClr val="dk1"/>
                </a:solidFill>
                <a:latin typeface="Arial"/>
                <a:ea typeface="Arial"/>
                <a:cs typeface="Arial"/>
                <a:sym typeface="Arial"/>
              </a:defRPr>
            </a:lvl2pPr>
            <a:lvl3pPr marL="0" lvl="2" indent="0" algn="r">
              <a:spcBef>
                <a:spcPts val="0"/>
              </a:spcBef>
              <a:buNone/>
              <a:defRPr sz="1100" b="1" i="0">
                <a:solidFill>
                  <a:schemeClr val="dk1"/>
                </a:solidFill>
                <a:latin typeface="Arial"/>
                <a:ea typeface="Arial"/>
                <a:cs typeface="Arial"/>
                <a:sym typeface="Arial"/>
              </a:defRPr>
            </a:lvl3pPr>
            <a:lvl4pPr marL="0" lvl="3" indent="0" algn="r">
              <a:spcBef>
                <a:spcPts val="0"/>
              </a:spcBef>
              <a:buNone/>
              <a:defRPr sz="1100" b="1" i="0">
                <a:solidFill>
                  <a:schemeClr val="dk1"/>
                </a:solidFill>
                <a:latin typeface="Arial"/>
                <a:ea typeface="Arial"/>
                <a:cs typeface="Arial"/>
                <a:sym typeface="Arial"/>
              </a:defRPr>
            </a:lvl4pPr>
            <a:lvl5pPr marL="0" lvl="4" indent="0" algn="r">
              <a:spcBef>
                <a:spcPts val="0"/>
              </a:spcBef>
              <a:buNone/>
              <a:defRPr sz="1100" b="1" i="0">
                <a:solidFill>
                  <a:schemeClr val="dk1"/>
                </a:solidFill>
                <a:latin typeface="Arial"/>
                <a:ea typeface="Arial"/>
                <a:cs typeface="Arial"/>
                <a:sym typeface="Arial"/>
              </a:defRPr>
            </a:lvl5pPr>
            <a:lvl6pPr marL="0" lvl="5" indent="0" algn="r">
              <a:spcBef>
                <a:spcPts val="0"/>
              </a:spcBef>
              <a:buNone/>
              <a:defRPr sz="1100" b="1" i="0">
                <a:solidFill>
                  <a:schemeClr val="dk1"/>
                </a:solidFill>
                <a:latin typeface="Arial"/>
                <a:ea typeface="Arial"/>
                <a:cs typeface="Arial"/>
                <a:sym typeface="Arial"/>
              </a:defRPr>
            </a:lvl6pPr>
            <a:lvl7pPr marL="0" lvl="6" indent="0" algn="r">
              <a:spcBef>
                <a:spcPts val="0"/>
              </a:spcBef>
              <a:buNone/>
              <a:defRPr sz="1100" b="1" i="0">
                <a:solidFill>
                  <a:schemeClr val="dk1"/>
                </a:solidFill>
                <a:latin typeface="Arial"/>
                <a:ea typeface="Arial"/>
                <a:cs typeface="Arial"/>
                <a:sym typeface="Arial"/>
              </a:defRPr>
            </a:lvl7pPr>
            <a:lvl8pPr marL="0" lvl="7" indent="0" algn="r">
              <a:spcBef>
                <a:spcPts val="0"/>
              </a:spcBef>
              <a:buNone/>
              <a:defRPr sz="1100" b="1" i="0">
                <a:solidFill>
                  <a:schemeClr val="dk1"/>
                </a:solidFill>
                <a:latin typeface="Arial"/>
                <a:ea typeface="Arial"/>
                <a:cs typeface="Arial"/>
                <a:sym typeface="Arial"/>
              </a:defRPr>
            </a:lvl8pPr>
            <a:lvl9pPr marL="0" lvl="8" indent="0" algn="r">
              <a:spcBef>
                <a:spcPts val="0"/>
              </a:spcBef>
              <a:buNone/>
              <a:defRPr sz="1100" b="1"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Statement - Sorbet">
  <p:cSld name="3: Statement - Sorbet">
    <p:bg>
      <p:bgPr>
        <a:solidFill>
          <a:schemeClr val="lt1"/>
        </a:solidFill>
        <a:effectLst/>
      </p:bgPr>
    </p:bg>
    <p:spTree>
      <p:nvGrpSpPr>
        <p:cNvPr id="1" name="Shape 154"/>
        <p:cNvGrpSpPr/>
        <p:nvPr/>
      </p:nvGrpSpPr>
      <p:grpSpPr>
        <a:xfrm>
          <a:off x="0" y="0"/>
          <a:ext cx="0" cy="0"/>
          <a:chOff x="0" y="0"/>
          <a:chExt cx="0" cy="0"/>
        </a:xfrm>
      </p:grpSpPr>
      <p:pic>
        <p:nvPicPr>
          <p:cNvPr id="155" name="Google Shape;155;p30"/>
          <p:cNvPicPr preferRelativeResize="0"/>
          <p:nvPr/>
        </p:nvPicPr>
        <p:blipFill rotWithShape="1">
          <a:blip r:embed="rId2">
            <a:alphaModFix/>
          </a:blip>
          <a:srcRect t="754" r="754"/>
          <a:stretch/>
        </p:blipFill>
        <p:spPr>
          <a:xfrm>
            <a:off x="0" y="10160"/>
            <a:ext cx="12192000" cy="6847840"/>
          </a:xfrm>
          <a:prstGeom prst="rect">
            <a:avLst/>
          </a:prstGeom>
          <a:noFill/>
          <a:ln>
            <a:noFill/>
          </a:ln>
        </p:spPr>
      </p:pic>
      <p:sp>
        <p:nvSpPr>
          <p:cNvPr id="156" name="Google Shape;156;p30"/>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30" descr="Unilever"/>
          <p:cNvSpPr/>
          <p:nvPr/>
        </p:nvSpPr>
        <p:spPr>
          <a:xfrm>
            <a:off x="10500541" y="271404"/>
            <a:ext cx="1383600" cy="297300"/>
          </a:xfrm>
          <a:prstGeom prst="rect">
            <a:avLst/>
          </a:prstGeom>
          <a:noFill/>
          <a:ln>
            <a:noFill/>
          </a:ln>
        </p:spPr>
      </p:sp>
      <p:sp>
        <p:nvSpPr>
          <p:cNvPr id="158" name="Google Shape;158;p30"/>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dk1"/>
                </a:solidFill>
                <a:latin typeface="Arial"/>
                <a:ea typeface="Arial"/>
                <a:cs typeface="Arial"/>
                <a:sym typeface="Arial"/>
              </a:defRPr>
            </a:lvl1pPr>
            <a:lvl2pPr marL="0" lvl="1" indent="0" algn="r">
              <a:spcBef>
                <a:spcPts val="0"/>
              </a:spcBef>
              <a:buNone/>
              <a:defRPr sz="1100" b="1" i="0">
                <a:solidFill>
                  <a:schemeClr val="dk1"/>
                </a:solidFill>
                <a:latin typeface="Arial"/>
                <a:ea typeface="Arial"/>
                <a:cs typeface="Arial"/>
                <a:sym typeface="Arial"/>
              </a:defRPr>
            </a:lvl2pPr>
            <a:lvl3pPr marL="0" lvl="2" indent="0" algn="r">
              <a:spcBef>
                <a:spcPts val="0"/>
              </a:spcBef>
              <a:buNone/>
              <a:defRPr sz="1100" b="1" i="0">
                <a:solidFill>
                  <a:schemeClr val="dk1"/>
                </a:solidFill>
                <a:latin typeface="Arial"/>
                <a:ea typeface="Arial"/>
                <a:cs typeface="Arial"/>
                <a:sym typeface="Arial"/>
              </a:defRPr>
            </a:lvl3pPr>
            <a:lvl4pPr marL="0" lvl="3" indent="0" algn="r">
              <a:spcBef>
                <a:spcPts val="0"/>
              </a:spcBef>
              <a:buNone/>
              <a:defRPr sz="1100" b="1" i="0">
                <a:solidFill>
                  <a:schemeClr val="dk1"/>
                </a:solidFill>
                <a:latin typeface="Arial"/>
                <a:ea typeface="Arial"/>
                <a:cs typeface="Arial"/>
                <a:sym typeface="Arial"/>
              </a:defRPr>
            </a:lvl4pPr>
            <a:lvl5pPr marL="0" lvl="4" indent="0" algn="r">
              <a:spcBef>
                <a:spcPts val="0"/>
              </a:spcBef>
              <a:buNone/>
              <a:defRPr sz="1100" b="1" i="0">
                <a:solidFill>
                  <a:schemeClr val="dk1"/>
                </a:solidFill>
                <a:latin typeface="Arial"/>
                <a:ea typeface="Arial"/>
                <a:cs typeface="Arial"/>
                <a:sym typeface="Arial"/>
              </a:defRPr>
            </a:lvl5pPr>
            <a:lvl6pPr marL="0" lvl="5" indent="0" algn="r">
              <a:spcBef>
                <a:spcPts val="0"/>
              </a:spcBef>
              <a:buNone/>
              <a:defRPr sz="1100" b="1" i="0">
                <a:solidFill>
                  <a:schemeClr val="dk1"/>
                </a:solidFill>
                <a:latin typeface="Arial"/>
                <a:ea typeface="Arial"/>
                <a:cs typeface="Arial"/>
                <a:sym typeface="Arial"/>
              </a:defRPr>
            </a:lvl6pPr>
            <a:lvl7pPr marL="0" lvl="6" indent="0" algn="r">
              <a:spcBef>
                <a:spcPts val="0"/>
              </a:spcBef>
              <a:buNone/>
              <a:defRPr sz="1100" b="1" i="0">
                <a:solidFill>
                  <a:schemeClr val="dk1"/>
                </a:solidFill>
                <a:latin typeface="Arial"/>
                <a:ea typeface="Arial"/>
                <a:cs typeface="Arial"/>
                <a:sym typeface="Arial"/>
              </a:defRPr>
            </a:lvl7pPr>
            <a:lvl8pPr marL="0" lvl="7" indent="0" algn="r">
              <a:spcBef>
                <a:spcPts val="0"/>
              </a:spcBef>
              <a:buNone/>
              <a:defRPr sz="1100" b="1" i="0">
                <a:solidFill>
                  <a:schemeClr val="dk1"/>
                </a:solidFill>
                <a:latin typeface="Arial"/>
                <a:ea typeface="Arial"/>
                <a:cs typeface="Arial"/>
                <a:sym typeface="Arial"/>
              </a:defRPr>
            </a:lvl8pPr>
            <a:lvl9pPr marL="0" lvl="8" indent="0" algn="r">
              <a:spcBef>
                <a:spcPts val="0"/>
              </a:spcBef>
              <a:buNone/>
              <a:defRPr sz="1100" b="1" i="0">
                <a:solidFill>
                  <a:schemeClr val="dk1"/>
                </a:solidFill>
                <a:latin typeface="Arial"/>
                <a:ea typeface="Arial"/>
                <a:cs typeface="Arial"/>
                <a:sym typeface="Arial"/>
              </a:defRPr>
            </a:lvl9pPr>
          </a:lstStyle>
          <a:p>
            <a:pPr marL="0" lvl="0" indent="0" algn="r" rtl="0">
              <a:spcBef>
                <a:spcPts val="0"/>
              </a:spcBef>
              <a:spcAft>
                <a:spcPts val="0"/>
              </a:spcAft>
              <a:buNone/>
            </a:pPr>
            <a:r>
              <a:rPr lang="en-US"/>
              <a:t>‹#›</a:t>
            </a:r>
            <a:endParaRPr sz="105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Statement - Rose">
  <p:cSld name="3: Statement - Rose">
    <p:bg>
      <p:bgPr>
        <a:solidFill>
          <a:schemeClr val="lt1"/>
        </a:solidFill>
        <a:effectLst/>
      </p:bgPr>
    </p:bg>
    <p:spTree>
      <p:nvGrpSpPr>
        <p:cNvPr id="1" name="Shape 159"/>
        <p:cNvGrpSpPr/>
        <p:nvPr/>
      </p:nvGrpSpPr>
      <p:grpSpPr>
        <a:xfrm>
          <a:off x="0" y="0"/>
          <a:ext cx="0" cy="0"/>
          <a:chOff x="0" y="0"/>
          <a:chExt cx="0" cy="0"/>
        </a:xfrm>
      </p:grpSpPr>
      <p:pic>
        <p:nvPicPr>
          <p:cNvPr id="160" name="Google Shape;160;p31"/>
          <p:cNvPicPr preferRelativeResize="0"/>
          <p:nvPr/>
        </p:nvPicPr>
        <p:blipFill rotWithShape="1">
          <a:blip r:embed="rId2">
            <a:alphaModFix/>
          </a:blip>
          <a:srcRect/>
          <a:stretch/>
        </p:blipFill>
        <p:spPr>
          <a:xfrm>
            <a:off x="0" y="5080"/>
            <a:ext cx="12192000" cy="6847840"/>
          </a:xfrm>
          <a:prstGeom prst="rect">
            <a:avLst/>
          </a:prstGeom>
          <a:noFill/>
          <a:ln>
            <a:noFill/>
          </a:ln>
        </p:spPr>
      </p:pic>
      <p:sp>
        <p:nvSpPr>
          <p:cNvPr id="161" name="Google Shape;161;p31"/>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31" descr="Unilever"/>
          <p:cNvSpPr/>
          <p:nvPr/>
        </p:nvSpPr>
        <p:spPr>
          <a:xfrm>
            <a:off x="10500541" y="271404"/>
            <a:ext cx="1383600" cy="297300"/>
          </a:xfrm>
          <a:prstGeom prst="rect">
            <a:avLst/>
          </a:prstGeom>
          <a:noFill/>
          <a:ln>
            <a:noFill/>
          </a:ln>
        </p:spPr>
      </p:sp>
      <p:sp>
        <p:nvSpPr>
          <p:cNvPr id="163" name="Google Shape;163;p31"/>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lt1"/>
                </a:solidFill>
                <a:latin typeface="Arial"/>
                <a:ea typeface="Arial"/>
                <a:cs typeface="Arial"/>
                <a:sym typeface="Arial"/>
              </a:defRPr>
            </a:lvl1pPr>
            <a:lvl2pPr marL="0" lvl="1" indent="0" algn="r">
              <a:spcBef>
                <a:spcPts val="0"/>
              </a:spcBef>
              <a:buNone/>
              <a:defRPr sz="1100" b="1" i="0">
                <a:solidFill>
                  <a:schemeClr val="lt1"/>
                </a:solidFill>
                <a:latin typeface="Arial"/>
                <a:ea typeface="Arial"/>
                <a:cs typeface="Arial"/>
                <a:sym typeface="Arial"/>
              </a:defRPr>
            </a:lvl2pPr>
            <a:lvl3pPr marL="0" lvl="2" indent="0" algn="r">
              <a:spcBef>
                <a:spcPts val="0"/>
              </a:spcBef>
              <a:buNone/>
              <a:defRPr sz="1100" b="1" i="0">
                <a:solidFill>
                  <a:schemeClr val="lt1"/>
                </a:solidFill>
                <a:latin typeface="Arial"/>
                <a:ea typeface="Arial"/>
                <a:cs typeface="Arial"/>
                <a:sym typeface="Arial"/>
              </a:defRPr>
            </a:lvl3pPr>
            <a:lvl4pPr marL="0" lvl="3" indent="0" algn="r">
              <a:spcBef>
                <a:spcPts val="0"/>
              </a:spcBef>
              <a:buNone/>
              <a:defRPr sz="1100" b="1" i="0">
                <a:solidFill>
                  <a:schemeClr val="lt1"/>
                </a:solidFill>
                <a:latin typeface="Arial"/>
                <a:ea typeface="Arial"/>
                <a:cs typeface="Arial"/>
                <a:sym typeface="Arial"/>
              </a:defRPr>
            </a:lvl4pPr>
            <a:lvl5pPr marL="0" lvl="4" indent="0" algn="r">
              <a:spcBef>
                <a:spcPts val="0"/>
              </a:spcBef>
              <a:buNone/>
              <a:defRPr sz="1100" b="1" i="0">
                <a:solidFill>
                  <a:schemeClr val="lt1"/>
                </a:solidFill>
                <a:latin typeface="Arial"/>
                <a:ea typeface="Arial"/>
                <a:cs typeface="Arial"/>
                <a:sym typeface="Arial"/>
              </a:defRPr>
            </a:lvl5pPr>
            <a:lvl6pPr marL="0" lvl="5" indent="0" algn="r">
              <a:spcBef>
                <a:spcPts val="0"/>
              </a:spcBef>
              <a:buNone/>
              <a:defRPr sz="1100" b="1" i="0">
                <a:solidFill>
                  <a:schemeClr val="lt1"/>
                </a:solidFill>
                <a:latin typeface="Arial"/>
                <a:ea typeface="Arial"/>
                <a:cs typeface="Arial"/>
                <a:sym typeface="Arial"/>
              </a:defRPr>
            </a:lvl6pPr>
            <a:lvl7pPr marL="0" lvl="6" indent="0" algn="r">
              <a:spcBef>
                <a:spcPts val="0"/>
              </a:spcBef>
              <a:buNone/>
              <a:defRPr sz="1100" b="1" i="0">
                <a:solidFill>
                  <a:schemeClr val="lt1"/>
                </a:solidFill>
                <a:latin typeface="Arial"/>
                <a:ea typeface="Arial"/>
                <a:cs typeface="Arial"/>
                <a:sym typeface="Arial"/>
              </a:defRPr>
            </a:lvl7pPr>
            <a:lvl8pPr marL="0" lvl="7" indent="0" algn="r">
              <a:spcBef>
                <a:spcPts val="0"/>
              </a:spcBef>
              <a:buNone/>
              <a:defRPr sz="1100" b="1" i="0">
                <a:solidFill>
                  <a:schemeClr val="lt1"/>
                </a:solidFill>
                <a:latin typeface="Arial"/>
                <a:ea typeface="Arial"/>
                <a:cs typeface="Arial"/>
                <a:sym typeface="Arial"/>
              </a:defRPr>
            </a:lvl8pPr>
            <a:lvl9pPr marL="0" lvl="8" indent="0" algn="r">
              <a:spcBef>
                <a:spcPts val="0"/>
              </a:spcBef>
              <a:buNone/>
              <a:defRPr sz="1100" b="1"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Statement - Clover">
  <p:cSld name="3: Statement - Clover">
    <p:bg>
      <p:bgPr>
        <a:solidFill>
          <a:schemeClr val="lt1"/>
        </a:solidFill>
        <a:effectLst/>
      </p:bgPr>
    </p:bg>
    <p:spTree>
      <p:nvGrpSpPr>
        <p:cNvPr id="1" name="Shape 164"/>
        <p:cNvGrpSpPr/>
        <p:nvPr/>
      </p:nvGrpSpPr>
      <p:grpSpPr>
        <a:xfrm>
          <a:off x="0" y="0"/>
          <a:ext cx="0" cy="0"/>
          <a:chOff x="0" y="0"/>
          <a:chExt cx="0" cy="0"/>
        </a:xfrm>
      </p:grpSpPr>
      <p:pic>
        <p:nvPicPr>
          <p:cNvPr id="165" name="Google Shape;165;p32"/>
          <p:cNvPicPr preferRelativeResize="0"/>
          <p:nvPr/>
        </p:nvPicPr>
        <p:blipFill rotWithShape="1">
          <a:blip r:embed="rId2">
            <a:alphaModFix/>
          </a:blip>
          <a:srcRect/>
          <a:stretch/>
        </p:blipFill>
        <p:spPr>
          <a:xfrm>
            <a:off x="0" y="5081"/>
            <a:ext cx="12192000" cy="6847840"/>
          </a:xfrm>
          <a:prstGeom prst="rect">
            <a:avLst/>
          </a:prstGeom>
          <a:noFill/>
          <a:ln>
            <a:noFill/>
          </a:ln>
        </p:spPr>
      </p:pic>
      <p:sp>
        <p:nvSpPr>
          <p:cNvPr id="166" name="Google Shape;166;p32"/>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2" descr="Unilever"/>
          <p:cNvSpPr/>
          <p:nvPr/>
        </p:nvSpPr>
        <p:spPr>
          <a:xfrm>
            <a:off x="10500541" y="271404"/>
            <a:ext cx="1383600" cy="297300"/>
          </a:xfrm>
          <a:prstGeom prst="rect">
            <a:avLst/>
          </a:prstGeom>
          <a:noFill/>
          <a:ln>
            <a:noFill/>
          </a:ln>
        </p:spPr>
      </p:sp>
      <p:sp>
        <p:nvSpPr>
          <p:cNvPr id="168" name="Google Shape;168;p32"/>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dk1"/>
                </a:solidFill>
                <a:latin typeface="Arial"/>
                <a:ea typeface="Arial"/>
                <a:cs typeface="Arial"/>
                <a:sym typeface="Arial"/>
              </a:defRPr>
            </a:lvl1pPr>
            <a:lvl2pPr marL="0" lvl="1" indent="0" algn="r">
              <a:spcBef>
                <a:spcPts val="0"/>
              </a:spcBef>
              <a:buNone/>
              <a:defRPr sz="1100" b="1" i="0">
                <a:solidFill>
                  <a:schemeClr val="dk1"/>
                </a:solidFill>
                <a:latin typeface="Arial"/>
                <a:ea typeface="Arial"/>
                <a:cs typeface="Arial"/>
                <a:sym typeface="Arial"/>
              </a:defRPr>
            </a:lvl2pPr>
            <a:lvl3pPr marL="0" lvl="2" indent="0" algn="r">
              <a:spcBef>
                <a:spcPts val="0"/>
              </a:spcBef>
              <a:buNone/>
              <a:defRPr sz="1100" b="1" i="0">
                <a:solidFill>
                  <a:schemeClr val="dk1"/>
                </a:solidFill>
                <a:latin typeface="Arial"/>
                <a:ea typeface="Arial"/>
                <a:cs typeface="Arial"/>
                <a:sym typeface="Arial"/>
              </a:defRPr>
            </a:lvl3pPr>
            <a:lvl4pPr marL="0" lvl="3" indent="0" algn="r">
              <a:spcBef>
                <a:spcPts val="0"/>
              </a:spcBef>
              <a:buNone/>
              <a:defRPr sz="1100" b="1" i="0">
                <a:solidFill>
                  <a:schemeClr val="dk1"/>
                </a:solidFill>
                <a:latin typeface="Arial"/>
                <a:ea typeface="Arial"/>
                <a:cs typeface="Arial"/>
                <a:sym typeface="Arial"/>
              </a:defRPr>
            </a:lvl4pPr>
            <a:lvl5pPr marL="0" lvl="4" indent="0" algn="r">
              <a:spcBef>
                <a:spcPts val="0"/>
              </a:spcBef>
              <a:buNone/>
              <a:defRPr sz="1100" b="1" i="0">
                <a:solidFill>
                  <a:schemeClr val="dk1"/>
                </a:solidFill>
                <a:latin typeface="Arial"/>
                <a:ea typeface="Arial"/>
                <a:cs typeface="Arial"/>
                <a:sym typeface="Arial"/>
              </a:defRPr>
            </a:lvl5pPr>
            <a:lvl6pPr marL="0" lvl="5" indent="0" algn="r">
              <a:spcBef>
                <a:spcPts val="0"/>
              </a:spcBef>
              <a:buNone/>
              <a:defRPr sz="1100" b="1" i="0">
                <a:solidFill>
                  <a:schemeClr val="dk1"/>
                </a:solidFill>
                <a:latin typeface="Arial"/>
                <a:ea typeface="Arial"/>
                <a:cs typeface="Arial"/>
                <a:sym typeface="Arial"/>
              </a:defRPr>
            </a:lvl6pPr>
            <a:lvl7pPr marL="0" lvl="6" indent="0" algn="r">
              <a:spcBef>
                <a:spcPts val="0"/>
              </a:spcBef>
              <a:buNone/>
              <a:defRPr sz="1100" b="1" i="0">
                <a:solidFill>
                  <a:schemeClr val="dk1"/>
                </a:solidFill>
                <a:latin typeface="Arial"/>
                <a:ea typeface="Arial"/>
                <a:cs typeface="Arial"/>
                <a:sym typeface="Arial"/>
              </a:defRPr>
            </a:lvl7pPr>
            <a:lvl8pPr marL="0" lvl="7" indent="0" algn="r">
              <a:spcBef>
                <a:spcPts val="0"/>
              </a:spcBef>
              <a:buNone/>
              <a:defRPr sz="1100" b="1" i="0">
                <a:solidFill>
                  <a:schemeClr val="dk1"/>
                </a:solidFill>
                <a:latin typeface="Arial"/>
                <a:ea typeface="Arial"/>
                <a:cs typeface="Arial"/>
                <a:sym typeface="Arial"/>
              </a:defRPr>
            </a:lvl8pPr>
            <a:lvl9pPr marL="0" lvl="8" indent="0" algn="r">
              <a:spcBef>
                <a:spcPts val="0"/>
              </a:spcBef>
              <a:buNone/>
              <a:defRPr sz="1100" b="1"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Statement - Lilac">
  <p:cSld name="3: Statement - Lilac">
    <p:bg>
      <p:bgPr>
        <a:solidFill>
          <a:schemeClr val="lt1"/>
        </a:solidFill>
        <a:effectLst/>
      </p:bgPr>
    </p:bg>
    <p:spTree>
      <p:nvGrpSpPr>
        <p:cNvPr id="1" name="Shape 169"/>
        <p:cNvGrpSpPr/>
        <p:nvPr/>
      </p:nvGrpSpPr>
      <p:grpSpPr>
        <a:xfrm>
          <a:off x="0" y="0"/>
          <a:ext cx="0" cy="0"/>
          <a:chOff x="0" y="0"/>
          <a:chExt cx="0" cy="0"/>
        </a:xfrm>
      </p:grpSpPr>
      <p:pic>
        <p:nvPicPr>
          <p:cNvPr id="170" name="Google Shape;170;p33"/>
          <p:cNvPicPr preferRelativeResize="0"/>
          <p:nvPr/>
        </p:nvPicPr>
        <p:blipFill rotWithShape="1">
          <a:blip r:embed="rId2">
            <a:alphaModFix/>
          </a:blip>
          <a:srcRect/>
          <a:stretch/>
        </p:blipFill>
        <p:spPr>
          <a:xfrm>
            <a:off x="0" y="5080"/>
            <a:ext cx="12192000" cy="6847840"/>
          </a:xfrm>
          <a:prstGeom prst="rect">
            <a:avLst/>
          </a:prstGeom>
          <a:noFill/>
          <a:ln>
            <a:noFill/>
          </a:ln>
        </p:spPr>
      </p:pic>
      <p:sp>
        <p:nvSpPr>
          <p:cNvPr id="171" name="Google Shape;171;p33"/>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33" descr="Unilever"/>
          <p:cNvSpPr/>
          <p:nvPr/>
        </p:nvSpPr>
        <p:spPr>
          <a:xfrm>
            <a:off x="10500541" y="271404"/>
            <a:ext cx="1383600" cy="297300"/>
          </a:xfrm>
          <a:prstGeom prst="rect">
            <a:avLst/>
          </a:prstGeom>
          <a:noFill/>
          <a:ln>
            <a:noFill/>
          </a:ln>
        </p:spPr>
      </p:sp>
      <p:sp>
        <p:nvSpPr>
          <p:cNvPr id="173" name="Google Shape;173;p33"/>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lt1"/>
                </a:solidFill>
                <a:latin typeface="Arial"/>
                <a:ea typeface="Arial"/>
                <a:cs typeface="Arial"/>
                <a:sym typeface="Arial"/>
              </a:defRPr>
            </a:lvl1pPr>
            <a:lvl2pPr marL="0" lvl="1" indent="0" algn="r">
              <a:spcBef>
                <a:spcPts val="0"/>
              </a:spcBef>
              <a:buNone/>
              <a:defRPr sz="1100" b="1" i="0">
                <a:solidFill>
                  <a:schemeClr val="lt1"/>
                </a:solidFill>
                <a:latin typeface="Arial"/>
                <a:ea typeface="Arial"/>
                <a:cs typeface="Arial"/>
                <a:sym typeface="Arial"/>
              </a:defRPr>
            </a:lvl2pPr>
            <a:lvl3pPr marL="0" lvl="2" indent="0" algn="r">
              <a:spcBef>
                <a:spcPts val="0"/>
              </a:spcBef>
              <a:buNone/>
              <a:defRPr sz="1100" b="1" i="0">
                <a:solidFill>
                  <a:schemeClr val="lt1"/>
                </a:solidFill>
                <a:latin typeface="Arial"/>
                <a:ea typeface="Arial"/>
                <a:cs typeface="Arial"/>
                <a:sym typeface="Arial"/>
              </a:defRPr>
            </a:lvl3pPr>
            <a:lvl4pPr marL="0" lvl="3" indent="0" algn="r">
              <a:spcBef>
                <a:spcPts val="0"/>
              </a:spcBef>
              <a:buNone/>
              <a:defRPr sz="1100" b="1" i="0">
                <a:solidFill>
                  <a:schemeClr val="lt1"/>
                </a:solidFill>
                <a:latin typeface="Arial"/>
                <a:ea typeface="Arial"/>
                <a:cs typeface="Arial"/>
                <a:sym typeface="Arial"/>
              </a:defRPr>
            </a:lvl4pPr>
            <a:lvl5pPr marL="0" lvl="4" indent="0" algn="r">
              <a:spcBef>
                <a:spcPts val="0"/>
              </a:spcBef>
              <a:buNone/>
              <a:defRPr sz="1100" b="1" i="0">
                <a:solidFill>
                  <a:schemeClr val="lt1"/>
                </a:solidFill>
                <a:latin typeface="Arial"/>
                <a:ea typeface="Arial"/>
                <a:cs typeface="Arial"/>
                <a:sym typeface="Arial"/>
              </a:defRPr>
            </a:lvl5pPr>
            <a:lvl6pPr marL="0" lvl="5" indent="0" algn="r">
              <a:spcBef>
                <a:spcPts val="0"/>
              </a:spcBef>
              <a:buNone/>
              <a:defRPr sz="1100" b="1" i="0">
                <a:solidFill>
                  <a:schemeClr val="lt1"/>
                </a:solidFill>
                <a:latin typeface="Arial"/>
                <a:ea typeface="Arial"/>
                <a:cs typeface="Arial"/>
                <a:sym typeface="Arial"/>
              </a:defRPr>
            </a:lvl6pPr>
            <a:lvl7pPr marL="0" lvl="6" indent="0" algn="r">
              <a:spcBef>
                <a:spcPts val="0"/>
              </a:spcBef>
              <a:buNone/>
              <a:defRPr sz="1100" b="1" i="0">
                <a:solidFill>
                  <a:schemeClr val="lt1"/>
                </a:solidFill>
                <a:latin typeface="Arial"/>
                <a:ea typeface="Arial"/>
                <a:cs typeface="Arial"/>
                <a:sym typeface="Arial"/>
              </a:defRPr>
            </a:lvl7pPr>
            <a:lvl8pPr marL="0" lvl="7" indent="0" algn="r">
              <a:spcBef>
                <a:spcPts val="0"/>
              </a:spcBef>
              <a:buNone/>
              <a:defRPr sz="1100" b="1" i="0">
                <a:solidFill>
                  <a:schemeClr val="lt1"/>
                </a:solidFill>
                <a:latin typeface="Arial"/>
                <a:ea typeface="Arial"/>
                <a:cs typeface="Arial"/>
                <a:sym typeface="Arial"/>
              </a:defRPr>
            </a:lvl8pPr>
            <a:lvl9pPr marL="0" lvl="8" indent="0" algn="r">
              <a:spcBef>
                <a:spcPts val="0"/>
              </a:spcBef>
              <a:buNone/>
              <a:defRPr sz="1100" b="1"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Left - Image">
  <p:cSld name="3: Left - Image">
    <p:bg>
      <p:bgPr>
        <a:solidFill>
          <a:schemeClr val="lt1"/>
        </a:solidFill>
        <a:effectLst/>
      </p:bgPr>
    </p:bg>
    <p:spTree>
      <p:nvGrpSpPr>
        <p:cNvPr id="1" name="Shape 174"/>
        <p:cNvGrpSpPr/>
        <p:nvPr/>
      </p:nvGrpSpPr>
      <p:grpSpPr>
        <a:xfrm>
          <a:off x="0" y="0"/>
          <a:ext cx="0" cy="0"/>
          <a:chOff x="0" y="0"/>
          <a:chExt cx="0" cy="0"/>
        </a:xfrm>
      </p:grpSpPr>
      <p:sp>
        <p:nvSpPr>
          <p:cNvPr id="175" name="Google Shape;175;p34"/>
          <p:cNvSpPr txBox="1">
            <a:spLocks noGrp="1"/>
          </p:cNvSpPr>
          <p:nvPr>
            <p:ph type="body" idx="1"/>
          </p:nvPr>
        </p:nvSpPr>
        <p:spPr>
          <a:xfrm>
            <a:off x="372513" y="947855"/>
            <a:ext cx="5582100" cy="14184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76" name="Google Shape;176;p34"/>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34"/>
          <p:cNvSpPr txBox="1">
            <a:spLocks noGrp="1"/>
          </p:cNvSpPr>
          <p:nvPr>
            <p:ph type="body" idx="2"/>
          </p:nvPr>
        </p:nvSpPr>
        <p:spPr>
          <a:xfrm>
            <a:off x="372513" y="2589195"/>
            <a:ext cx="4988700" cy="37467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200"/>
              <a:buFont typeface="Arial"/>
              <a:buNone/>
              <a:defRPr sz="1200" b="0" i="0">
                <a:solidFill>
                  <a:schemeClr val="dk2"/>
                </a:solidFill>
                <a:latin typeface="Arial"/>
                <a:ea typeface="Arial"/>
                <a:cs typeface="Arial"/>
                <a:sym typeface="Arial"/>
              </a:defRPr>
            </a:lvl1pPr>
            <a:lvl2pPr marL="914400" lvl="1"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2pPr>
            <a:lvl3pPr marL="1371600" lvl="2"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3pPr>
            <a:lvl4pPr marL="1828800" lvl="3" indent="-304800" algn="l">
              <a:lnSpc>
                <a:spcPct val="110000"/>
              </a:lnSpc>
              <a:spcBef>
                <a:spcPts val="800"/>
              </a:spcBef>
              <a:spcAft>
                <a:spcPts val="0"/>
              </a:spcAft>
              <a:buClr>
                <a:schemeClr val="dk1"/>
              </a:buClr>
              <a:buSzPts val="1200"/>
              <a:buFont typeface="NTR"/>
              <a:buChar char="–"/>
              <a:defRPr sz="1200" b="0" i="0">
                <a:latin typeface="Arial"/>
                <a:ea typeface="Arial"/>
                <a:cs typeface="Arial"/>
                <a:sym typeface="Arial"/>
              </a:defRPr>
            </a:lvl4pPr>
            <a:lvl5pPr marL="2286000" lvl="4" indent="-304800" algn="l">
              <a:lnSpc>
                <a:spcPct val="90000"/>
              </a:lnSpc>
              <a:spcBef>
                <a:spcPts val="800"/>
              </a:spcBef>
              <a:spcAft>
                <a:spcPts val="0"/>
              </a:spcAft>
              <a:buClr>
                <a:schemeClr val="dk1"/>
              </a:buClr>
              <a:buSzPts val="1200"/>
              <a:buFont typeface="NTR"/>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34"/>
          <p:cNvSpPr>
            <a:spLocks noGrp="1"/>
          </p:cNvSpPr>
          <p:nvPr>
            <p:ph type="pic" idx="3"/>
          </p:nvPr>
        </p:nvSpPr>
        <p:spPr>
          <a:xfrm>
            <a:off x="6369084" y="1294768"/>
            <a:ext cx="4911600" cy="5169600"/>
          </a:xfrm>
          <a:prstGeom prst="rect">
            <a:avLst/>
          </a:prstGeom>
          <a:solidFill>
            <a:srgbClr val="E2E6D0">
              <a:alpha val="72159"/>
            </a:srgbClr>
          </a:solidFill>
          <a:ln>
            <a:noFill/>
          </a:ln>
        </p:spPr>
      </p:sp>
      <p:sp>
        <p:nvSpPr>
          <p:cNvPr id="179" name="Google Shape;179;p34"/>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 Welcome">
    <p:bg>
      <p:bgPr>
        <a:solidFill>
          <a:schemeClr val="tx1"/>
        </a:solidFill>
        <a:effectLst/>
      </p:bgPr>
    </p:bg>
    <p:spTree>
      <p:nvGrpSpPr>
        <p:cNvPr id="1" name=""/>
        <p:cNvGrpSpPr/>
        <p:nvPr/>
      </p:nvGrpSpPr>
      <p:grpSpPr>
        <a:xfrm>
          <a:off x="0" y="0"/>
          <a:ext cx="0" cy="0"/>
          <a:chOff x="0" y="0"/>
          <a:chExt cx="0" cy="0"/>
        </a:xfrm>
      </p:grpSpPr>
      <p:pic>
        <p:nvPicPr>
          <p:cNvPr id="3" name="Background: Aurora">
            <a:extLst>
              <a:ext uri="{FF2B5EF4-FFF2-40B4-BE49-F238E27FC236}">
                <a16:creationId xmlns:a16="http://schemas.microsoft.com/office/drawing/2014/main" id="{6E7BDBB4-CA99-0E69-0260-7735BEC2CC82}"/>
              </a:ext>
            </a:extLst>
          </p:cNvPr>
          <p:cNvPicPr>
            <a:picLocks noGrp="1" noRot="1" noChangeAspect="1" noMove="1" noResize="1" noEditPoints="1" noAdjustHandles="1" noChangeArrowheads="1" noChangeShapeType="1" noCrop="1"/>
          </p:cNvPicPr>
          <p:nvPr/>
        </p:nvPicPr>
        <p:blipFill>
          <a:blip r:embed="rId2"/>
          <a:stretch>
            <a:fillRect/>
          </a:stretch>
        </p:blipFill>
        <p:spPr>
          <a:xfrm>
            <a:off x="0" y="1"/>
            <a:ext cx="12192000" cy="6858000"/>
          </a:xfrm>
          <a:prstGeom prst="rect">
            <a:avLst/>
          </a:prstGeom>
        </p:spPr>
      </p:pic>
      <p:pic>
        <p:nvPicPr>
          <p:cNvPr id="7" name="Unilever Logo" descr="Unilever">
            <a:extLst>
              <a:ext uri="{FF2B5EF4-FFF2-40B4-BE49-F238E27FC236}">
                <a16:creationId xmlns:a16="http://schemas.microsoft.com/office/drawing/2014/main" id="{28D32060-27D2-9D10-B5CB-06ACEC62BB2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15122" y="729822"/>
            <a:ext cx="6032774" cy="1296366"/>
          </a:xfrm>
          <a:prstGeom prst="rect">
            <a:avLst/>
          </a:prstGeom>
        </p:spPr>
      </p:pic>
      <p:sp>
        <p:nvSpPr>
          <p:cNvPr id="2" name="Title"/>
          <p:cNvSpPr>
            <a:spLocks noGrp="1"/>
          </p:cNvSpPr>
          <p:nvPr>
            <p:ph type="ctrTitle" hasCustomPrompt="1"/>
          </p:nvPr>
        </p:nvSpPr>
        <p:spPr>
          <a:xfrm>
            <a:off x="4815122" y="2590160"/>
            <a:ext cx="6331444" cy="527614"/>
          </a:xfrm>
        </p:spPr>
        <p:txBody>
          <a:bodyPr anchor="b" anchorCtr="0">
            <a:noAutofit/>
          </a:bodyPr>
          <a:lstStyle>
            <a:lvl1pPr marL="0" algn="l" defTabSz="914400" rtl="0" eaLnBrk="1" latinLnBrk="0" hangingPunct="0">
              <a:lnSpc>
                <a:spcPct val="90000"/>
              </a:lnSpc>
              <a:spcBef>
                <a:spcPct val="0"/>
              </a:spcBef>
              <a:buNone/>
              <a:defRPr lang="en-US" sz="3400" b="1" i="0" kern="1200" spc="0" baseline="0" dirty="0">
                <a:solidFill>
                  <a:schemeClr val="bg1"/>
                </a:solidFill>
                <a:latin typeface="Unilever Desire Semi Bold" pitchFamily="2" charset="77"/>
                <a:ea typeface="+mj-ea"/>
                <a:cs typeface="+mj-cs"/>
              </a:defRPr>
            </a:lvl1pPr>
          </a:lstStyle>
          <a:p>
            <a:r>
              <a:rPr lang="en-GB"/>
              <a:t>Document title </a:t>
            </a:r>
            <a:endParaRPr lang="en-US"/>
          </a:p>
        </p:txBody>
      </p:sp>
      <p:sp>
        <p:nvSpPr>
          <p:cNvPr id="5" name="Date">
            <a:extLst>
              <a:ext uri="{FF2B5EF4-FFF2-40B4-BE49-F238E27FC236}">
                <a16:creationId xmlns:a16="http://schemas.microsoft.com/office/drawing/2014/main" id="{AA5265A4-60F5-B5BE-D8C6-F1EE6E8B8A0E}"/>
              </a:ext>
            </a:extLst>
          </p:cNvPr>
          <p:cNvSpPr>
            <a:spLocks noGrp="1"/>
          </p:cNvSpPr>
          <p:nvPr>
            <p:ph type="body" sz="half" idx="14" hasCustomPrompt="1"/>
          </p:nvPr>
        </p:nvSpPr>
        <p:spPr>
          <a:xfrm>
            <a:off x="4818447" y="3272731"/>
            <a:ext cx="2522918" cy="405711"/>
          </a:xfrm>
          <a:prstGeom prst="rect">
            <a:avLst/>
          </a:prstGeom>
        </p:spPr>
        <p:txBody>
          <a:bodyPr>
            <a:noAutofit/>
          </a:bodyPr>
          <a:lstStyle>
            <a:lvl1pPr marL="0" indent="0">
              <a:buNone/>
              <a:defRPr lang="en-GB" sz="1800" b="0" i="0" kern="1200" spc="0" baseline="0" dirty="0">
                <a:solidFill>
                  <a:schemeClr val="tx1">
                    <a:lumMod val="20000"/>
                    <a:lumOff val="80000"/>
                  </a:schemeClr>
                </a:solidFill>
                <a:latin typeface="Unilever Desire" pitchFamily="2" charset="77"/>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0">
              <a:lnSpc>
                <a:spcPct val="100000"/>
              </a:lnSpc>
              <a:spcBef>
                <a:spcPts val="1600"/>
              </a:spcBef>
              <a:spcAft>
                <a:spcPts val="0"/>
              </a:spcAft>
              <a:buFont typeface="Arial" panose="020B0604020202020204" pitchFamily="34" charset="0"/>
              <a:buNone/>
              <a:tabLst/>
            </a:pPr>
            <a:r>
              <a:rPr lang="en-GB"/>
              <a:t>Date</a:t>
            </a:r>
          </a:p>
        </p:txBody>
      </p:sp>
    </p:spTree>
    <p:extLst>
      <p:ext uri="{BB962C8B-B14F-4D97-AF65-F5344CB8AC3E}">
        <p14:creationId xmlns:p14="http://schemas.microsoft.com/office/powerpoint/2010/main" val="2599601533"/>
      </p:ext>
    </p:extLst>
  </p:cSld>
  <p:clrMapOvr>
    <a:masterClrMapping/>
  </p:clrMapOvr>
  <p:extLst>
    <p:ext uri="{DCECCB84-F9BA-43D5-87BE-67443E8EF086}">
      <p15:sldGuideLst xmlns:p15="http://schemas.microsoft.com/office/powerpoint/2012/main">
        <p15:guide id="1" orient="horz" pos="21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Welcome">
  <p:cSld name="1: Welcome">
    <p:bg>
      <p:bgPr>
        <a:solidFill>
          <a:schemeClr val="dk1"/>
        </a:solidFill>
        <a:effectLst/>
      </p:bgPr>
    </p:bg>
    <p:spTree>
      <p:nvGrpSpPr>
        <p:cNvPr id="1" name="Shape 184"/>
        <p:cNvGrpSpPr/>
        <p:nvPr/>
      </p:nvGrpSpPr>
      <p:grpSpPr>
        <a:xfrm>
          <a:off x="0" y="0"/>
          <a:ext cx="0" cy="0"/>
          <a:chOff x="0" y="0"/>
          <a:chExt cx="0" cy="0"/>
        </a:xfrm>
      </p:grpSpPr>
      <p:pic>
        <p:nvPicPr>
          <p:cNvPr id="185" name="Google Shape;185;p36"/>
          <p:cNvPicPr preferRelativeResize="0"/>
          <p:nvPr/>
        </p:nvPicPr>
        <p:blipFill rotWithShape="1">
          <a:blip r:embed="rId2">
            <a:alphaModFix/>
          </a:blip>
          <a:srcRect/>
          <a:stretch/>
        </p:blipFill>
        <p:spPr>
          <a:xfrm>
            <a:off x="0" y="1"/>
            <a:ext cx="12192000" cy="6858000"/>
          </a:xfrm>
          <a:prstGeom prst="rect">
            <a:avLst/>
          </a:prstGeom>
          <a:noFill/>
          <a:ln>
            <a:noFill/>
          </a:ln>
        </p:spPr>
      </p:pic>
      <p:sp>
        <p:nvSpPr>
          <p:cNvPr id="186" name="Google Shape;186;p36"/>
          <p:cNvSpPr txBox="1">
            <a:spLocks noGrp="1"/>
          </p:cNvSpPr>
          <p:nvPr>
            <p:ph type="ctrTitle"/>
          </p:nvPr>
        </p:nvSpPr>
        <p:spPr>
          <a:xfrm>
            <a:off x="4815122" y="2590160"/>
            <a:ext cx="6331500" cy="527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400"/>
              <a:buFont typeface="Arial"/>
              <a:buNone/>
              <a:defRPr sz="34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36"/>
          <p:cNvSpPr txBox="1">
            <a:spLocks noGrp="1"/>
          </p:cNvSpPr>
          <p:nvPr>
            <p:ph type="body" idx="1"/>
          </p:nvPr>
        </p:nvSpPr>
        <p:spPr>
          <a:xfrm>
            <a:off x="4818447" y="3272731"/>
            <a:ext cx="2523000" cy="405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rgbClr val="C1DFFF"/>
              </a:buClr>
              <a:buSzPts val="1800"/>
              <a:buNone/>
              <a:defRPr sz="1800" b="0" i="0">
                <a:solidFill>
                  <a:srgbClr val="C1DFFF"/>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extLst>
    <p:ext uri="{DCECCB84-F9BA-43D5-87BE-67443E8EF086}">
      <p15:sldGuideLst xmlns:p15="http://schemas.microsoft.com/office/powerpoint/2012/main">
        <p15:guide id="1" orient="horz" pos="21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 Cover">
  <p:cSld name="1: Cover">
    <p:bg>
      <p:bgPr>
        <a:solidFill>
          <a:schemeClr val="dk1"/>
        </a:solidFill>
        <a:effectLst/>
      </p:bgPr>
    </p:bg>
    <p:spTree>
      <p:nvGrpSpPr>
        <p:cNvPr id="1" name="Shape 188"/>
        <p:cNvGrpSpPr/>
        <p:nvPr/>
      </p:nvGrpSpPr>
      <p:grpSpPr>
        <a:xfrm>
          <a:off x="0" y="0"/>
          <a:ext cx="0" cy="0"/>
          <a:chOff x="0" y="0"/>
          <a:chExt cx="0" cy="0"/>
        </a:xfrm>
      </p:grpSpPr>
      <p:pic>
        <p:nvPicPr>
          <p:cNvPr id="189" name="Google Shape;189;p37"/>
          <p:cNvPicPr preferRelativeResize="0"/>
          <p:nvPr/>
        </p:nvPicPr>
        <p:blipFill rotWithShape="1">
          <a:blip r:embed="rId2">
            <a:alphaModFix/>
          </a:blip>
          <a:srcRect/>
          <a:stretch/>
        </p:blipFill>
        <p:spPr>
          <a:xfrm flipH="1">
            <a:off x="0" y="11113"/>
            <a:ext cx="12192000" cy="6858000"/>
          </a:xfrm>
          <a:prstGeom prst="rect">
            <a:avLst/>
          </a:prstGeom>
          <a:noFill/>
          <a:ln>
            <a:noFill/>
          </a:ln>
        </p:spPr>
      </p:pic>
      <p:sp>
        <p:nvSpPr>
          <p:cNvPr id="190" name="Google Shape;190;p37"/>
          <p:cNvSpPr txBox="1">
            <a:spLocks noGrp="1"/>
          </p:cNvSpPr>
          <p:nvPr>
            <p:ph type="ctrTitle"/>
          </p:nvPr>
        </p:nvSpPr>
        <p:spPr>
          <a:xfrm>
            <a:off x="529201" y="1863967"/>
            <a:ext cx="8638200" cy="21861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7200"/>
              <a:buFont typeface="Arial"/>
              <a:buNone/>
              <a:defRPr sz="7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37"/>
          <p:cNvSpPr txBox="1">
            <a:spLocks noGrp="1"/>
          </p:cNvSpPr>
          <p:nvPr>
            <p:ph type="body" idx="1"/>
          </p:nvPr>
        </p:nvSpPr>
        <p:spPr>
          <a:xfrm>
            <a:off x="529201" y="4654120"/>
            <a:ext cx="2523000" cy="405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rgbClr val="C1DFFF"/>
              </a:buClr>
              <a:buSzPts val="1700"/>
              <a:buNone/>
              <a:defRPr sz="1700" b="0" i="0">
                <a:solidFill>
                  <a:srgbClr val="C1DFFF"/>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2" name="Google Shape;192;p37"/>
          <p:cNvSpPr txBox="1">
            <a:spLocks noGrp="1"/>
          </p:cNvSpPr>
          <p:nvPr>
            <p:ph type="subTitle" idx="2"/>
          </p:nvPr>
        </p:nvSpPr>
        <p:spPr>
          <a:xfrm>
            <a:off x="529200" y="4134319"/>
            <a:ext cx="5681700" cy="4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lgn="ctr">
              <a:lnSpc>
                <a:spcPct val="100000"/>
              </a:lnSpc>
              <a:spcBef>
                <a:spcPts val="1600"/>
              </a:spcBef>
              <a:spcAft>
                <a:spcPts val="0"/>
              </a:spcAft>
              <a:buClr>
                <a:schemeClr val="dk1"/>
              </a:buClr>
              <a:buSzPts val="2000"/>
              <a:buNone/>
              <a:defRPr sz="2000"/>
            </a:lvl2pPr>
            <a:lvl3pPr lvl="2" algn="ctr">
              <a:lnSpc>
                <a:spcPct val="100000"/>
              </a:lnSpc>
              <a:spcBef>
                <a:spcPts val="1600"/>
              </a:spcBef>
              <a:spcAft>
                <a:spcPts val="0"/>
              </a:spcAft>
              <a:buClr>
                <a:schemeClr val="dk1"/>
              </a:buClr>
              <a:buSzPts val="1800"/>
              <a:buNone/>
              <a:defRPr sz="1800"/>
            </a:lvl3pPr>
            <a:lvl4pPr lvl="3" algn="ctr">
              <a:lnSpc>
                <a:spcPct val="100000"/>
              </a:lnSpc>
              <a:spcBef>
                <a:spcPts val="16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ver">
  <p:cSld name="1: Cover">
    <p:bg>
      <p:bgPr>
        <a:solidFill>
          <a:schemeClr val="dk1"/>
        </a:solidFill>
        <a:effectLst/>
      </p:bgPr>
    </p:bg>
    <p:spTree>
      <p:nvGrpSpPr>
        <p:cNvPr id="1" name="Shape 105"/>
        <p:cNvGrpSpPr/>
        <p:nvPr/>
      </p:nvGrpSpPr>
      <p:grpSpPr>
        <a:xfrm>
          <a:off x="0" y="0"/>
          <a:ext cx="0" cy="0"/>
          <a:chOff x="0" y="0"/>
          <a:chExt cx="0" cy="0"/>
        </a:xfrm>
      </p:grpSpPr>
      <p:pic>
        <p:nvPicPr>
          <p:cNvPr id="106" name="Google Shape;106;p20"/>
          <p:cNvPicPr preferRelativeResize="0"/>
          <p:nvPr/>
        </p:nvPicPr>
        <p:blipFill rotWithShape="1">
          <a:blip r:embed="rId2">
            <a:alphaModFix/>
          </a:blip>
          <a:srcRect/>
          <a:stretch/>
        </p:blipFill>
        <p:spPr>
          <a:xfrm flipH="1">
            <a:off x="0" y="11113"/>
            <a:ext cx="12192000" cy="6858000"/>
          </a:xfrm>
          <a:prstGeom prst="rect">
            <a:avLst/>
          </a:prstGeom>
          <a:noFill/>
          <a:ln>
            <a:noFill/>
          </a:ln>
        </p:spPr>
      </p:pic>
      <p:sp>
        <p:nvSpPr>
          <p:cNvPr id="107" name="Google Shape;107;p20"/>
          <p:cNvSpPr txBox="1">
            <a:spLocks noGrp="1"/>
          </p:cNvSpPr>
          <p:nvPr>
            <p:ph type="ctrTitle"/>
          </p:nvPr>
        </p:nvSpPr>
        <p:spPr>
          <a:xfrm>
            <a:off x="529201" y="1863967"/>
            <a:ext cx="8638200" cy="21861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7200"/>
              <a:buFont typeface="Arial"/>
              <a:buNone/>
              <a:defRPr sz="7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0"/>
          <p:cNvSpPr txBox="1">
            <a:spLocks noGrp="1"/>
          </p:cNvSpPr>
          <p:nvPr>
            <p:ph type="body" idx="1"/>
          </p:nvPr>
        </p:nvSpPr>
        <p:spPr>
          <a:xfrm>
            <a:off x="529201" y="4654120"/>
            <a:ext cx="2523000" cy="4056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rgbClr val="C1DFFF"/>
              </a:buClr>
              <a:buSzPts val="1700"/>
              <a:buNone/>
              <a:defRPr sz="1700" b="0" i="0">
                <a:solidFill>
                  <a:srgbClr val="C1DFFF"/>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 name="Google Shape;109;p20"/>
          <p:cNvSpPr txBox="1">
            <a:spLocks noGrp="1"/>
          </p:cNvSpPr>
          <p:nvPr>
            <p:ph type="subTitle" idx="2"/>
          </p:nvPr>
        </p:nvSpPr>
        <p:spPr>
          <a:xfrm>
            <a:off x="529200" y="4134319"/>
            <a:ext cx="5681700" cy="460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400"/>
              <a:buFont typeface="Arial"/>
              <a:buNone/>
              <a:defRPr sz="2400" b="1" i="0">
                <a:solidFill>
                  <a:schemeClr val="lt1"/>
                </a:solidFill>
                <a:latin typeface="Arial"/>
                <a:ea typeface="Arial"/>
                <a:cs typeface="Arial"/>
                <a:sym typeface="Arial"/>
              </a:defRPr>
            </a:lvl1pPr>
            <a:lvl2pPr lvl="1" algn="ctr">
              <a:lnSpc>
                <a:spcPct val="100000"/>
              </a:lnSpc>
              <a:spcBef>
                <a:spcPts val="1600"/>
              </a:spcBef>
              <a:spcAft>
                <a:spcPts val="0"/>
              </a:spcAft>
              <a:buClr>
                <a:schemeClr val="dk1"/>
              </a:buClr>
              <a:buSzPts val="2000"/>
              <a:buNone/>
              <a:defRPr sz="2000"/>
            </a:lvl2pPr>
            <a:lvl3pPr lvl="2" algn="ctr">
              <a:lnSpc>
                <a:spcPct val="100000"/>
              </a:lnSpc>
              <a:spcBef>
                <a:spcPts val="1600"/>
              </a:spcBef>
              <a:spcAft>
                <a:spcPts val="0"/>
              </a:spcAft>
              <a:buClr>
                <a:schemeClr val="dk1"/>
              </a:buClr>
              <a:buSzPts val="1800"/>
              <a:buNone/>
              <a:defRPr sz="1800"/>
            </a:lvl3pPr>
            <a:lvl4pPr lvl="3" algn="ctr">
              <a:lnSpc>
                <a:spcPct val="100000"/>
              </a:lnSpc>
              <a:spcBef>
                <a:spcPts val="16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SECTION - Sky" type="secHead">
  <p:cSld name="SECTION_HEADER">
    <p:bg>
      <p:bgPr>
        <a:solidFill>
          <a:schemeClr val="dk1"/>
        </a:solidFill>
        <a:effectLst/>
      </p:bgPr>
    </p:bg>
    <p:spTree>
      <p:nvGrpSpPr>
        <p:cNvPr id="1" name="Shape 193"/>
        <p:cNvGrpSpPr/>
        <p:nvPr/>
      </p:nvGrpSpPr>
      <p:grpSpPr>
        <a:xfrm>
          <a:off x="0" y="0"/>
          <a:ext cx="0" cy="0"/>
          <a:chOff x="0" y="0"/>
          <a:chExt cx="0" cy="0"/>
        </a:xfrm>
      </p:grpSpPr>
      <p:pic>
        <p:nvPicPr>
          <p:cNvPr id="194" name="Google Shape;194;p38"/>
          <p:cNvPicPr preferRelativeResize="0"/>
          <p:nvPr/>
        </p:nvPicPr>
        <p:blipFill rotWithShape="1">
          <a:blip r:embed="rId2">
            <a:alphaModFix/>
          </a:blip>
          <a:srcRect/>
          <a:stretch/>
        </p:blipFill>
        <p:spPr>
          <a:xfrm>
            <a:off x="-8011" y="0"/>
            <a:ext cx="12192000" cy="6858000"/>
          </a:xfrm>
          <a:prstGeom prst="rect">
            <a:avLst/>
          </a:prstGeom>
          <a:noFill/>
          <a:ln>
            <a:noFill/>
          </a:ln>
        </p:spPr>
      </p:pic>
      <p:sp>
        <p:nvSpPr>
          <p:cNvPr id="195" name="Google Shape;195;p38"/>
          <p:cNvSpPr/>
          <p:nvPr/>
        </p:nvSpPr>
        <p:spPr>
          <a:xfrm>
            <a:off x="-8011" y="265165"/>
            <a:ext cx="10762308" cy="6598367"/>
          </a:xfrm>
          <a:custGeom>
            <a:avLst/>
            <a:gdLst/>
            <a:ahLst/>
            <a:cxnLst/>
            <a:rect l="l" t="t" r="r" b="b"/>
            <a:pathLst>
              <a:path w="21600" h="21300" extrusionOk="0">
                <a:moveTo>
                  <a:pt x="22" y="92"/>
                </a:moveTo>
                <a:cubicBezTo>
                  <a:pt x="3621" y="-300"/>
                  <a:pt x="7187" y="571"/>
                  <a:pt x="10473" y="2569"/>
                </a:cubicBezTo>
                <a:cubicBezTo>
                  <a:pt x="12753" y="3955"/>
                  <a:pt x="14912" y="5895"/>
                  <a:pt x="16758" y="8507"/>
                </a:cubicBezTo>
                <a:cubicBezTo>
                  <a:pt x="17963" y="10212"/>
                  <a:pt x="19001" y="12166"/>
                  <a:pt x="19822" y="14322"/>
                </a:cubicBezTo>
                <a:cubicBezTo>
                  <a:pt x="20645" y="16482"/>
                  <a:pt x="21247" y="18835"/>
                  <a:pt x="21600" y="21300"/>
                </a:cubicBezTo>
                <a:lnTo>
                  <a:pt x="0" y="21269"/>
                </a:lnTo>
                <a:lnTo>
                  <a:pt x="22" y="92"/>
                </a:lnTo>
                <a:close/>
              </a:path>
            </a:pathLst>
          </a:custGeom>
          <a:solidFill>
            <a:schemeClr val="dk2"/>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196" name="Google Shape;196;p38"/>
          <p:cNvSpPr txBox="1">
            <a:spLocks noGrp="1"/>
          </p:cNvSpPr>
          <p:nvPr>
            <p:ph type="title"/>
          </p:nvPr>
        </p:nvSpPr>
        <p:spPr>
          <a:xfrm>
            <a:off x="484375" y="3429000"/>
            <a:ext cx="8079900" cy="2559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7200"/>
              <a:buFont typeface="Arial"/>
              <a:buNone/>
              <a:defRPr sz="7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38"/>
          <p:cNvSpPr txBox="1">
            <a:spLocks noGrp="1"/>
          </p:cNvSpPr>
          <p:nvPr>
            <p:ph type="body" idx="1"/>
          </p:nvPr>
        </p:nvSpPr>
        <p:spPr>
          <a:xfrm>
            <a:off x="493802" y="2775847"/>
            <a:ext cx="5683200" cy="478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rgbClr val="C1DFFF"/>
              </a:buClr>
              <a:buSzPts val="2000"/>
              <a:buFont typeface="Arial"/>
              <a:buNone/>
              <a:defRPr sz="2000" b="1" i="0">
                <a:solidFill>
                  <a:srgbClr val="C1DFFF"/>
                </a:solidFill>
                <a:latin typeface="Arial"/>
                <a:ea typeface="Arial"/>
                <a:cs typeface="Arial"/>
                <a:sym typeface="Arial"/>
              </a:defRPr>
            </a:lvl1pPr>
            <a:lvl2pPr marL="914400" lvl="1" indent="-228600" algn="l">
              <a:lnSpc>
                <a:spcPct val="100000"/>
              </a:lnSpc>
              <a:spcBef>
                <a:spcPts val="1600"/>
              </a:spcBef>
              <a:spcAft>
                <a:spcPts val="0"/>
              </a:spcAft>
              <a:buClr>
                <a:srgbClr val="7591D6"/>
              </a:buClr>
              <a:buSzPts val="2000"/>
              <a:buNone/>
              <a:defRPr sz="2000">
                <a:solidFill>
                  <a:srgbClr val="7591D6"/>
                </a:solidFill>
              </a:defRPr>
            </a:lvl2pPr>
            <a:lvl3pPr marL="1371600" lvl="2" indent="-228600" algn="l">
              <a:lnSpc>
                <a:spcPct val="100000"/>
              </a:lnSpc>
              <a:spcBef>
                <a:spcPts val="1600"/>
              </a:spcBef>
              <a:spcAft>
                <a:spcPts val="0"/>
              </a:spcAft>
              <a:buClr>
                <a:srgbClr val="7591D6"/>
              </a:buClr>
              <a:buSzPts val="1800"/>
              <a:buNone/>
              <a:defRPr sz="1800">
                <a:solidFill>
                  <a:srgbClr val="7591D6"/>
                </a:solidFill>
              </a:defRPr>
            </a:lvl3pPr>
            <a:lvl4pPr marL="1828800" lvl="3" indent="-228600" algn="l">
              <a:lnSpc>
                <a:spcPct val="100000"/>
              </a:lnSpc>
              <a:spcBef>
                <a:spcPts val="1600"/>
              </a:spcBef>
              <a:spcAft>
                <a:spcPts val="0"/>
              </a:spcAft>
              <a:buClr>
                <a:srgbClr val="7591D6"/>
              </a:buClr>
              <a:buSzPts val="1600"/>
              <a:buNone/>
              <a:defRPr sz="1600">
                <a:solidFill>
                  <a:srgbClr val="7591D6"/>
                </a:solidFill>
              </a:defRPr>
            </a:lvl4pPr>
            <a:lvl5pPr marL="2286000" lvl="4" indent="-228600" algn="l">
              <a:lnSpc>
                <a:spcPct val="90000"/>
              </a:lnSpc>
              <a:spcBef>
                <a:spcPts val="500"/>
              </a:spcBef>
              <a:spcAft>
                <a:spcPts val="0"/>
              </a:spcAft>
              <a:buClr>
                <a:srgbClr val="7591D6"/>
              </a:buClr>
              <a:buSzPts val="1600"/>
              <a:buNone/>
              <a:defRPr sz="1600">
                <a:solidFill>
                  <a:srgbClr val="7591D6"/>
                </a:solidFill>
              </a:defRPr>
            </a:lvl5pPr>
            <a:lvl6pPr marL="2743200" lvl="5" indent="-228600" algn="l">
              <a:lnSpc>
                <a:spcPct val="90000"/>
              </a:lnSpc>
              <a:spcBef>
                <a:spcPts val="500"/>
              </a:spcBef>
              <a:spcAft>
                <a:spcPts val="0"/>
              </a:spcAft>
              <a:buClr>
                <a:srgbClr val="7591D6"/>
              </a:buClr>
              <a:buSzPts val="1600"/>
              <a:buNone/>
              <a:defRPr sz="1600">
                <a:solidFill>
                  <a:srgbClr val="7591D6"/>
                </a:solidFill>
              </a:defRPr>
            </a:lvl6pPr>
            <a:lvl7pPr marL="3200400" lvl="6" indent="-228600" algn="l">
              <a:lnSpc>
                <a:spcPct val="90000"/>
              </a:lnSpc>
              <a:spcBef>
                <a:spcPts val="500"/>
              </a:spcBef>
              <a:spcAft>
                <a:spcPts val="0"/>
              </a:spcAft>
              <a:buClr>
                <a:srgbClr val="7591D6"/>
              </a:buClr>
              <a:buSzPts val="1600"/>
              <a:buNone/>
              <a:defRPr sz="1600">
                <a:solidFill>
                  <a:srgbClr val="7591D6"/>
                </a:solidFill>
              </a:defRPr>
            </a:lvl7pPr>
            <a:lvl8pPr marL="3657600" lvl="7" indent="-228600" algn="l">
              <a:lnSpc>
                <a:spcPct val="90000"/>
              </a:lnSpc>
              <a:spcBef>
                <a:spcPts val="500"/>
              </a:spcBef>
              <a:spcAft>
                <a:spcPts val="0"/>
              </a:spcAft>
              <a:buClr>
                <a:srgbClr val="7591D6"/>
              </a:buClr>
              <a:buSzPts val="1600"/>
              <a:buNone/>
              <a:defRPr sz="1600">
                <a:solidFill>
                  <a:srgbClr val="7591D6"/>
                </a:solidFill>
              </a:defRPr>
            </a:lvl8pPr>
            <a:lvl9pPr marL="4114800" lvl="8" indent="-228600" algn="l">
              <a:lnSpc>
                <a:spcPct val="90000"/>
              </a:lnSpc>
              <a:spcBef>
                <a:spcPts val="500"/>
              </a:spcBef>
              <a:spcAft>
                <a:spcPts val="0"/>
              </a:spcAft>
              <a:buClr>
                <a:srgbClr val="7591D6"/>
              </a:buClr>
              <a:buSzPts val="1600"/>
              <a:buNone/>
              <a:defRPr sz="1600">
                <a:solidFill>
                  <a:srgbClr val="7591D6"/>
                </a:solidFill>
              </a:defRPr>
            </a:lvl9pPr>
          </a:lstStyle>
          <a:p>
            <a:endParaRPr/>
          </a:p>
        </p:txBody>
      </p:sp>
      <p:sp>
        <p:nvSpPr>
          <p:cNvPr id="198" name="Google Shape;198;p38"/>
          <p:cNvSpPr txBox="1">
            <a:spLocks noGrp="1"/>
          </p:cNvSpPr>
          <p:nvPr>
            <p:ph type="sldNum" idx="12"/>
          </p:nvPr>
        </p:nvSpPr>
        <p:spPr>
          <a:xfrm>
            <a:off x="11482598"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u="none" strike="noStrike" cap="none">
                <a:solidFill>
                  <a:schemeClr val="lt1"/>
                </a:solidFill>
                <a:latin typeface="Arial"/>
                <a:ea typeface="Arial"/>
                <a:cs typeface="Arial"/>
                <a:sym typeface="Arial"/>
              </a:defRPr>
            </a:lvl1pPr>
            <a:lvl2pPr marL="0" lvl="1" indent="0" algn="r">
              <a:spcBef>
                <a:spcPts val="0"/>
              </a:spcBef>
              <a:buNone/>
              <a:defRPr sz="1100" b="1" i="0" u="none" strike="noStrike" cap="none">
                <a:solidFill>
                  <a:schemeClr val="lt1"/>
                </a:solidFill>
                <a:latin typeface="Arial"/>
                <a:ea typeface="Arial"/>
                <a:cs typeface="Arial"/>
                <a:sym typeface="Arial"/>
              </a:defRPr>
            </a:lvl2pPr>
            <a:lvl3pPr marL="0" lvl="2" indent="0" algn="r">
              <a:spcBef>
                <a:spcPts val="0"/>
              </a:spcBef>
              <a:buNone/>
              <a:defRPr sz="1100" b="1" i="0" u="none" strike="noStrike" cap="none">
                <a:solidFill>
                  <a:schemeClr val="lt1"/>
                </a:solidFill>
                <a:latin typeface="Arial"/>
                <a:ea typeface="Arial"/>
                <a:cs typeface="Arial"/>
                <a:sym typeface="Arial"/>
              </a:defRPr>
            </a:lvl3pPr>
            <a:lvl4pPr marL="0" lvl="3" indent="0" algn="r">
              <a:spcBef>
                <a:spcPts val="0"/>
              </a:spcBef>
              <a:buNone/>
              <a:defRPr sz="1100" b="1" i="0" u="none" strike="noStrike" cap="none">
                <a:solidFill>
                  <a:schemeClr val="lt1"/>
                </a:solidFill>
                <a:latin typeface="Arial"/>
                <a:ea typeface="Arial"/>
                <a:cs typeface="Arial"/>
                <a:sym typeface="Arial"/>
              </a:defRPr>
            </a:lvl4pPr>
            <a:lvl5pPr marL="0" lvl="4" indent="0" algn="r">
              <a:spcBef>
                <a:spcPts val="0"/>
              </a:spcBef>
              <a:buNone/>
              <a:defRPr sz="1100" b="1" i="0" u="none" strike="noStrike" cap="none">
                <a:solidFill>
                  <a:schemeClr val="lt1"/>
                </a:solidFill>
                <a:latin typeface="Arial"/>
                <a:ea typeface="Arial"/>
                <a:cs typeface="Arial"/>
                <a:sym typeface="Arial"/>
              </a:defRPr>
            </a:lvl5pPr>
            <a:lvl6pPr marL="0" lvl="5" indent="0" algn="r">
              <a:spcBef>
                <a:spcPts val="0"/>
              </a:spcBef>
              <a:buNone/>
              <a:defRPr sz="1100" b="1" i="0" u="none" strike="noStrike" cap="none">
                <a:solidFill>
                  <a:schemeClr val="lt1"/>
                </a:solidFill>
                <a:latin typeface="Arial"/>
                <a:ea typeface="Arial"/>
                <a:cs typeface="Arial"/>
                <a:sym typeface="Arial"/>
              </a:defRPr>
            </a:lvl6pPr>
            <a:lvl7pPr marL="0" lvl="6" indent="0" algn="r">
              <a:spcBef>
                <a:spcPts val="0"/>
              </a:spcBef>
              <a:buNone/>
              <a:defRPr sz="1100" b="1" i="0" u="none" strike="noStrike" cap="none">
                <a:solidFill>
                  <a:schemeClr val="lt1"/>
                </a:solidFill>
                <a:latin typeface="Arial"/>
                <a:ea typeface="Arial"/>
                <a:cs typeface="Arial"/>
                <a:sym typeface="Arial"/>
              </a:defRPr>
            </a:lvl7pPr>
            <a:lvl8pPr marL="0" lvl="7" indent="0" algn="r">
              <a:spcBef>
                <a:spcPts val="0"/>
              </a:spcBef>
              <a:buNone/>
              <a:defRPr sz="1100" b="1" i="0" u="none" strike="noStrike" cap="none">
                <a:solidFill>
                  <a:schemeClr val="lt1"/>
                </a:solidFill>
                <a:latin typeface="Arial"/>
                <a:ea typeface="Arial"/>
                <a:cs typeface="Arial"/>
                <a:sym typeface="Arial"/>
              </a:defRPr>
            </a:lvl8pPr>
            <a:lvl9pPr marL="0" lvl="8" indent="0" algn="r">
              <a:spcBef>
                <a:spcPts val="0"/>
              </a:spcBef>
              <a:buNone/>
              <a:defRPr sz="1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SECTION - Earth">
  <p:cSld name="2: SECTION - Earth">
    <p:bg>
      <p:bgPr>
        <a:solidFill>
          <a:schemeClr val="lt2"/>
        </a:solidFill>
        <a:effectLst/>
      </p:bgPr>
    </p:bg>
    <p:spTree>
      <p:nvGrpSpPr>
        <p:cNvPr id="1" name="Shape 199"/>
        <p:cNvGrpSpPr/>
        <p:nvPr/>
      </p:nvGrpSpPr>
      <p:grpSpPr>
        <a:xfrm>
          <a:off x="0" y="0"/>
          <a:ext cx="0" cy="0"/>
          <a:chOff x="0" y="0"/>
          <a:chExt cx="0" cy="0"/>
        </a:xfrm>
      </p:grpSpPr>
      <p:pic>
        <p:nvPicPr>
          <p:cNvPr id="200" name="Google Shape;200;p39"/>
          <p:cNvPicPr preferRelativeResize="0"/>
          <p:nvPr/>
        </p:nvPicPr>
        <p:blipFill rotWithShape="1">
          <a:blip r:embed="rId2">
            <a:alphaModFix/>
          </a:blip>
          <a:srcRect/>
          <a:stretch/>
        </p:blipFill>
        <p:spPr>
          <a:xfrm>
            <a:off x="-8012" y="0"/>
            <a:ext cx="12200011" cy="6862506"/>
          </a:xfrm>
          <a:prstGeom prst="rect">
            <a:avLst/>
          </a:prstGeom>
          <a:noFill/>
          <a:ln>
            <a:noFill/>
          </a:ln>
        </p:spPr>
      </p:pic>
      <p:sp>
        <p:nvSpPr>
          <p:cNvPr id="201" name="Google Shape;201;p39"/>
          <p:cNvSpPr/>
          <p:nvPr/>
        </p:nvSpPr>
        <p:spPr>
          <a:xfrm>
            <a:off x="-8011" y="265165"/>
            <a:ext cx="10762308" cy="6598367"/>
          </a:xfrm>
          <a:custGeom>
            <a:avLst/>
            <a:gdLst/>
            <a:ahLst/>
            <a:cxnLst/>
            <a:rect l="l" t="t" r="r" b="b"/>
            <a:pathLst>
              <a:path w="21600" h="21300" extrusionOk="0">
                <a:moveTo>
                  <a:pt x="22" y="92"/>
                </a:moveTo>
                <a:cubicBezTo>
                  <a:pt x="3621" y="-300"/>
                  <a:pt x="7187" y="571"/>
                  <a:pt x="10473" y="2569"/>
                </a:cubicBezTo>
                <a:cubicBezTo>
                  <a:pt x="12753" y="3955"/>
                  <a:pt x="14912" y="5895"/>
                  <a:pt x="16758" y="8507"/>
                </a:cubicBezTo>
                <a:cubicBezTo>
                  <a:pt x="17963" y="10212"/>
                  <a:pt x="19001" y="12166"/>
                  <a:pt x="19822" y="14322"/>
                </a:cubicBezTo>
                <a:cubicBezTo>
                  <a:pt x="20645" y="16482"/>
                  <a:pt x="21247" y="18835"/>
                  <a:pt x="21600" y="21300"/>
                </a:cubicBezTo>
                <a:lnTo>
                  <a:pt x="0" y="21269"/>
                </a:lnTo>
                <a:lnTo>
                  <a:pt x="22" y="92"/>
                </a:lnTo>
                <a:close/>
              </a:path>
            </a:pathLst>
          </a:custGeom>
          <a:solidFill>
            <a:schemeClr val="lt2"/>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202" name="Google Shape;202;p39"/>
          <p:cNvSpPr txBox="1">
            <a:spLocks noGrp="1"/>
          </p:cNvSpPr>
          <p:nvPr>
            <p:ph type="title"/>
          </p:nvPr>
        </p:nvSpPr>
        <p:spPr>
          <a:xfrm>
            <a:off x="484374" y="3429000"/>
            <a:ext cx="8091000" cy="2559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200"/>
              <a:buFont typeface="Arial"/>
              <a:buNone/>
              <a:defRPr sz="7200" b="0"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39"/>
          <p:cNvSpPr txBox="1">
            <a:spLocks noGrp="1"/>
          </p:cNvSpPr>
          <p:nvPr>
            <p:ph type="body" idx="1"/>
          </p:nvPr>
        </p:nvSpPr>
        <p:spPr>
          <a:xfrm>
            <a:off x="503229" y="2775847"/>
            <a:ext cx="5683200" cy="478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rgbClr val="47A2FE"/>
              </a:buClr>
              <a:buSzPts val="2000"/>
              <a:buFont typeface="Arial"/>
              <a:buNone/>
              <a:defRPr sz="2000" b="1" i="0">
                <a:solidFill>
                  <a:srgbClr val="47A2FE"/>
                </a:solidFill>
                <a:latin typeface="Arial"/>
                <a:ea typeface="Arial"/>
                <a:cs typeface="Arial"/>
                <a:sym typeface="Arial"/>
              </a:defRPr>
            </a:lvl1pPr>
            <a:lvl2pPr marL="914400" lvl="1" indent="-228600" algn="l">
              <a:lnSpc>
                <a:spcPct val="100000"/>
              </a:lnSpc>
              <a:spcBef>
                <a:spcPts val="1600"/>
              </a:spcBef>
              <a:spcAft>
                <a:spcPts val="0"/>
              </a:spcAft>
              <a:buClr>
                <a:srgbClr val="7591D6"/>
              </a:buClr>
              <a:buSzPts val="2000"/>
              <a:buNone/>
              <a:defRPr sz="2000">
                <a:solidFill>
                  <a:srgbClr val="7591D6"/>
                </a:solidFill>
              </a:defRPr>
            </a:lvl2pPr>
            <a:lvl3pPr marL="1371600" lvl="2" indent="-228600" algn="l">
              <a:lnSpc>
                <a:spcPct val="100000"/>
              </a:lnSpc>
              <a:spcBef>
                <a:spcPts val="1600"/>
              </a:spcBef>
              <a:spcAft>
                <a:spcPts val="0"/>
              </a:spcAft>
              <a:buClr>
                <a:srgbClr val="7591D6"/>
              </a:buClr>
              <a:buSzPts val="1800"/>
              <a:buNone/>
              <a:defRPr sz="1800">
                <a:solidFill>
                  <a:srgbClr val="7591D6"/>
                </a:solidFill>
              </a:defRPr>
            </a:lvl3pPr>
            <a:lvl4pPr marL="1828800" lvl="3" indent="-228600" algn="l">
              <a:lnSpc>
                <a:spcPct val="100000"/>
              </a:lnSpc>
              <a:spcBef>
                <a:spcPts val="1600"/>
              </a:spcBef>
              <a:spcAft>
                <a:spcPts val="0"/>
              </a:spcAft>
              <a:buClr>
                <a:srgbClr val="7591D6"/>
              </a:buClr>
              <a:buSzPts val="1600"/>
              <a:buNone/>
              <a:defRPr sz="1600">
                <a:solidFill>
                  <a:srgbClr val="7591D6"/>
                </a:solidFill>
              </a:defRPr>
            </a:lvl4pPr>
            <a:lvl5pPr marL="2286000" lvl="4" indent="-228600" algn="l">
              <a:lnSpc>
                <a:spcPct val="90000"/>
              </a:lnSpc>
              <a:spcBef>
                <a:spcPts val="500"/>
              </a:spcBef>
              <a:spcAft>
                <a:spcPts val="0"/>
              </a:spcAft>
              <a:buClr>
                <a:srgbClr val="7591D6"/>
              </a:buClr>
              <a:buSzPts val="1600"/>
              <a:buNone/>
              <a:defRPr sz="1600">
                <a:solidFill>
                  <a:srgbClr val="7591D6"/>
                </a:solidFill>
              </a:defRPr>
            </a:lvl5pPr>
            <a:lvl6pPr marL="2743200" lvl="5" indent="-228600" algn="l">
              <a:lnSpc>
                <a:spcPct val="90000"/>
              </a:lnSpc>
              <a:spcBef>
                <a:spcPts val="500"/>
              </a:spcBef>
              <a:spcAft>
                <a:spcPts val="0"/>
              </a:spcAft>
              <a:buClr>
                <a:srgbClr val="7591D6"/>
              </a:buClr>
              <a:buSzPts val="1600"/>
              <a:buNone/>
              <a:defRPr sz="1600">
                <a:solidFill>
                  <a:srgbClr val="7591D6"/>
                </a:solidFill>
              </a:defRPr>
            </a:lvl6pPr>
            <a:lvl7pPr marL="3200400" lvl="6" indent="-228600" algn="l">
              <a:lnSpc>
                <a:spcPct val="90000"/>
              </a:lnSpc>
              <a:spcBef>
                <a:spcPts val="500"/>
              </a:spcBef>
              <a:spcAft>
                <a:spcPts val="0"/>
              </a:spcAft>
              <a:buClr>
                <a:srgbClr val="7591D6"/>
              </a:buClr>
              <a:buSzPts val="1600"/>
              <a:buNone/>
              <a:defRPr sz="1600">
                <a:solidFill>
                  <a:srgbClr val="7591D6"/>
                </a:solidFill>
              </a:defRPr>
            </a:lvl7pPr>
            <a:lvl8pPr marL="3657600" lvl="7" indent="-228600" algn="l">
              <a:lnSpc>
                <a:spcPct val="90000"/>
              </a:lnSpc>
              <a:spcBef>
                <a:spcPts val="500"/>
              </a:spcBef>
              <a:spcAft>
                <a:spcPts val="0"/>
              </a:spcAft>
              <a:buClr>
                <a:srgbClr val="7591D6"/>
              </a:buClr>
              <a:buSzPts val="1600"/>
              <a:buNone/>
              <a:defRPr sz="1600">
                <a:solidFill>
                  <a:srgbClr val="7591D6"/>
                </a:solidFill>
              </a:defRPr>
            </a:lvl8pPr>
            <a:lvl9pPr marL="4114800" lvl="8" indent="-228600" algn="l">
              <a:lnSpc>
                <a:spcPct val="90000"/>
              </a:lnSpc>
              <a:spcBef>
                <a:spcPts val="500"/>
              </a:spcBef>
              <a:spcAft>
                <a:spcPts val="0"/>
              </a:spcAft>
              <a:buClr>
                <a:srgbClr val="7591D6"/>
              </a:buClr>
              <a:buSzPts val="1600"/>
              <a:buNone/>
              <a:defRPr sz="1600">
                <a:solidFill>
                  <a:srgbClr val="7591D6"/>
                </a:solidFill>
              </a:defRPr>
            </a:lvl9pPr>
          </a:lstStyle>
          <a:p>
            <a:endParaRPr/>
          </a:p>
        </p:txBody>
      </p:sp>
      <p:sp>
        <p:nvSpPr>
          <p:cNvPr id="204" name="Google Shape;204;p39"/>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Title">
  <p:cSld name="3: Title">
    <p:bg>
      <p:bgPr>
        <a:solidFill>
          <a:schemeClr val="lt1"/>
        </a:solidFill>
        <a:effectLst/>
      </p:bgPr>
    </p:bg>
    <p:spTree>
      <p:nvGrpSpPr>
        <p:cNvPr id="1" name="Shape 205"/>
        <p:cNvGrpSpPr/>
        <p:nvPr/>
      </p:nvGrpSpPr>
      <p:grpSpPr>
        <a:xfrm>
          <a:off x="0" y="0"/>
          <a:ext cx="0" cy="0"/>
          <a:chOff x="0" y="0"/>
          <a:chExt cx="0" cy="0"/>
        </a:xfrm>
      </p:grpSpPr>
      <p:sp>
        <p:nvSpPr>
          <p:cNvPr id="206" name="Google Shape;206;p40"/>
          <p:cNvSpPr txBox="1">
            <a:spLocks noGrp="1"/>
          </p:cNvSpPr>
          <p:nvPr>
            <p:ph type="body" idx="1"/>
          </p:nvPr>
        </p:nvSpPr>
        <p:spPr>
          <a:xfrm>
            <a:off x="372821" y="1014700"/>
            <a:ext cx="10232100" cy="814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7" name="Google Shape;207;p40"/>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40"/>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Blank">
  <p:cSld name="3: Blank">
    <p:bg>
      <p:bgPr>
        <a:solidFill>
          <a:schemeClr val="lt1"/>
        </a:solidFill>
        <a:effectLst/>
      </p:bgPr>
    </p:bg>
    <p:spTree>
      <p:nvGrpSpPr>
        <p:cNvPr id="1" name="Shape 209"/>
        <p:cNvGrpSpPr/>
        <p:nvPr/>
      </p:nvGrpSpPr>
      <p:grpSpPr>
        <a:xfrm>
          <a:off x="0" y="0"/>
          <a:ext cx="0" cy="0"/>
          <a:chOff x="0" y="0"/>
          <a:chExt cx="0" cy="0"/>
        </a:xfrm>
      </p:grpSpPr>
      <p:sp>
        <p:nvSpPr>
          <p:cNvPr id="210" name="Google Shape;210;p41"/>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41"/>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Left">
  <p:cSld name="3: Left">
    <p:bg>
      <p:bgPr>
        <a:solidFill>
          <a:schemeClr val="lt1"/>
        </a:solidFill>
        <a:effectLst/>
      </p:bgPr>
    </p:bg>
    <p:spTree>
      <p:nvGrpSpPr>
        <p:cNvPr id="1" name="Shape 212"/>
        <p:cNvGrpSpPr/>
        <p:nvPr/>
      </p:nvGrpSpPr>
      <p:grpSpPr>
        <a:xfrm>
          <a:off x="0" y="0"/>
          <a:ext cx="0" cy="0"/>
          <a:chOff x="0" y="0"/>
          <a:chExt cx="0" cy="0"/>
        </a:xfrm>
      </p:grpSpPr>
      <p:sp>
        <p:nvSpPr>
          <p:cNvPr id="213" name="Google Shape;213;p42"/>
          <p:cNvSpPr txBox="1">
            <a:spLocks noGrp="1"/>
          </p:cNvSpPr>
          <p:nvPr>
            <p:ph type="body" idx="1"/>
          </p:nvPr>
        </p:nvSpPr>
        <p:spPr>
          <a:xfrm>
            <a:off x="372822" y="1226569"/>
            <a:ext cx="5169300" cy="1327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4" name="Google Shape;214;p42"/>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42"/>
          <p:cNvSpPr txBox="1">
            <a:spLocks noGrp="1"/>
          </p:cNvSpPr>
          <p:nvPr>
            <p:ph type="body" idx="2"/>
          </p:nvPr>
        </p:nvSpPr>
        <p:spPr>
          <a:xfrm>
            <a:off x="372514" y="2733574"/>
            <a:ext cx="4584600" cy="37467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200"/>
              <a:buFont typeface="Arial"/>
              <a:buNone/>
              <a:defRPr sz="1200" b="0" i="0">
                <a:solidFill>
                  <a:schemeClr val="dk2"/>
                </a:solidFill>
                <a:latin typeface="Arial"/>
                <a:ea typeface="Arial"/>
                <a:cs typeface="Arial"/>
                <a:sym typeface="Arial"/>
              </a:defRPr>
            </a:lvl1pPr>
            <a:lvl2pPr marL="914400" lvl="1"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2pPr>
            <a:lvl3pPr marL="1371600" lvl="2"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3pPr>
            <a:lvl4pPr marL="1828800" lvl="3" indent="-304800" algn="l">
              <a:lnSpc>
                <a:spcPct val="110000"/>
              </a:lnSpc>
              <a:spcBef>
                <a:spcPts val="800"/>
              </a:spcBef>
              <a:spcAft>
                <a:spcPts val="0"/>
              </a:spcAft>
              <a:buClr>
                <a:schemeClr val="dk1"/>
              </a:buClr>
              <a:buSzPts val="1200"/>
              <a:buFont typeface="NTR"/>
              <a:buChar char="–"/>
              <a:defRPr sz="1200" b="0" i="0">
                <a:latin typeface="Arial"/>
                <a:ea typeface="Arial"/>
                <a:cs typeface="Arial"/>
                <a:sym typeface="Arial"/>
              </a:defRPr>
            </a:lvl4pPr>
            <a:lvl5pPr marL="2286000" lvl="4" indent="-304800" algn="l">
              <a:lnSpc>
                <a:spcPct val="90000"/>
              </a:lnSpc>
              <a:spcBef>
                <a:spcPts val="800"/>
              </a:spcBef>
              <a:spcAft>
                <a:spcPts val="0"/>
              </a:spcAft>
              <a:buClr>
                <a:schemeClr val="dk1"/>
              </a:buClr>
              <a:buSzPts val="1200"/>
              <a:buFont typeface="NTR"/>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42"/>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Right">
  <p:cSld name="3: Right">
    <p:bg>
      <p:bgPr>
        <a:solidFill>
          <a:schemeClr val="lt1"/>
        </a:solidFill>
        <a:effectLst/>
      </p:bgPr>
    </p:bg>
    <p:spTree>
      <p:nvGrpSpPr>
        <p:cNvPr id="1" name="Shape 217"/>
        <p:cNvGrpSpPr/>
        <p:nvPr/>
      </p:nvGrpSpPr>
      <p:grpSpPr>
        <a:xfrm>
          <a:off x="0" y="0"/>
          <a:ext cx="0" cy="0"/>
          <a:chOff x="0" y="0"/>
          <a:chExt cx="0" cy="0"/>
        </a:xfrm>
      </p:grpSpPr>
      <p:sp>
        <p:nvSpPr>
          <p:cNvPr id="218" name="Google Shape;218;p43"/>
          <p:cNvSpPr txBox="1">
            <a:spLocks noGrp="1"/>
          </p:cNvSpPr>
          <p:nvPr>
            <p:ph type="body" idx="1"/>
          </p:nvPr>
        </p:nvSpPr>
        <p:spPr>
          <a:xfrm>
            <a:off x="6011313" y="1182030"/>
            <a:ext cx="5362800" cy="14943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9" name="Google Shape;219;p43"/>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43"/>
          <p:cNvSpPr txBox="1">
            <a:spLocks noGrp="1"/>
          </p:cNvSpPr>
          <p:nvPr>
            <p:ph type="body" idx="2"/>
          </p:nvPr>
        </p:nvSpPr>
        <p:spPr>
          <a:xfrm>
            <a:off x="6011314" y="2936775"/>
            <a:ext cx="4800600" cy="34725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200"/>
              <a:buFont typeface="Arial"/>
              <a:buNone/>
              <a:defRPr sz="1200" b="0" i="0">
                <a:solidFill>
                  <a:schemeClr val="dk2"/>
                </a:solidFill>
                <a:latin typeface="Arial"/>
                <a:ea typeface="Arial"/>
                <a:cs typeface="Arial"/>
                <a:sym typeface="Arial"/>
              </a:defRPr>
            </a:lvl1pPr>
            <a:lvl2pPr marL="914400" lvl="1"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2pPr>
            <a:lvl3pPr marL="1371600" lvl="2"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3pPr>
            <a:lvl4pPr marL="1828800" lvl="3" indent="-304800" algn="l">
              <a:lnSpc>
                <a:spcPct val="110000"/>
              </a:lnSpc>
              <a:spcBef>
                <a:spcPts val="800"/>
              </a:spcBef>
              <a:spcAft>
                <a:spcPts val="0"/>
              </a:spcAft>
              <a:buClr>
                <a:schemeClr val="dk1"/>
              </a:buClr>
              <a:buSzPts val="1200"/>
              <a:buFont typeface="NTR"/>
              <a:buChar char="–"/>
              <a:defRPr sz="1200" b="0" i="0">
                <a:latin typeface="Arial"/>
                <a:ea typeface="Arial"/>
                <a:cs typeface="Arial"/>
                <a:sym typeface="Arial"/>
              </a:defRPr>
            </a:lvl4pPr>
            <a:lvl5pPr marL="2286000" lvl="4" indent="-304800" algn="l">
              <a:lnSpc>
                <a:spcPct val="90000"/>
              </a:lnSpc>
              <a:spcBef>
                <a:spcPts val="800"/>
              </a:spcBef>
              <a:spcAft>
                <a:spcPts val="0"/>
              </a:spcAft>
              <a:buClr>
                <a:schemeClr val="dk1"/>
              </a:buClr>
              <a:buSzPts val="1200"/>
              <a:buFont typeface="NTR"/>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43"/>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Statement - Sky">
  <p:cSld name="3: Statement - Sky">
    <p:bg>
      <p:bgPr>
        <a:solidFill>
          <a:schemeClr val="dk1"/>
        </a:solidFill>
        <a:effectLst/>
      </p:bgPr>
    </p:bg>
    <p:spTree>
      <p:nvGrpSpPr>
        <p:cNvPr id="1" name="Shape 222"/>
        <p:cNvGrpSpPr/>
        <p:nvPr/>
      </p:nvGrpSpPr>
      <p:grpSpPr>
        <a:xfrm>
          <a:off x="0" y="0"/>
          <a:ext cx="0" cy="0"/>
          <a:chOff x="0" y="0"/>
          <a:chExt cx="0" cy="0"/>
        </a:xfrm>
      </p:grpSpPr>
      <p:pic>
        <p:nvPicPr>
          <p:cNvPr id="223" name="Google Shape;223;p44"/>
          <p:cNvPicPr preferRelativeResize="0"/>
          <p:nvPr/>
        </p:nvPicPr>
        <p:blipFill rotWithShape="1">
          <a:blip r:embed="rId2">
            <a:alphaModFix/>
          </a:blip>
          <a:srcRect/>
          <a:stretch/>
        </p:blipFill>
        <p:spPr>
          <a:xfrm flipH="1">
            <a:off x="0" y="11113"/>
            <a:ext cx="12192000" cy="6858000"/>
          </a:xfrm>
          <a:prstGeom prst="rect">
            <a:avLst/>
          </a:prstGeom>
          <a:noFill/>
          <a:ln>
            <a:noFill/>
          </a:ln>
        </p:spPr>
      </p:pic>
      <p:sp>
        <p:nvSpPr>
          <p:cNvPr id="224" name="Google Shape;224;p44"/>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1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p44"/>
          <p:cNvSpPr txBox="1">
            <a:spLocks noGrp="1"/>
          </p:cNvSpPr>
          <p:nvPr>
            <p:ph type="sldNum" idx="12"/>
          </p:nvPr>
        </p:nvSpPr>
        <p:spPr>
          <a:xfrm>
            <a:off x="11482598"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u="none" strike="noStrike" cap="none">
                <a:solidFill>
                  <a:schemeClr val="lt1"/>
                </a:solidFill>
                <a:latin typeface="Arial"/>
                <a:ea typeface="Arial"/>
                <a:cs typeface="Arial"/>
                <a:sym typeface="Arial"/>
              </a:defRPr>
            </a:lvl1pPr>
            <a:lvl2pPr marL="0" lvl="1" indent="0" algn="r">
              <a:spcBef>
                <a:spcPts val="0"/>
              </a:spcBef>
              <a:buNone/>
              <a:defRPr sz="1100" b="1" i="0" u="none" strike="noStrike" cap="none">
                <a:solidFill>
                  <a:schemeClr val="lt1"/>
                </a:solidFill>
                <a:latin typeface="Arial"/>
                <a:ea typeface="Arial"/>
                <a:cs typeface="Arial"/>
                <a:sym typeface="Arial"/>
              </a:defRPr>
            </a:lvl2pPr>
            <a:lvl3pPr marL="0" lvl="2" indent="0" algn="r">
              <a:spcBef>
                <a:spcPts val="0"/>
              </a:spcBef>
              <a:buNone/>
              <a:defRPr sz="1100" b="1" i="0" u="none" strike="noStrike" cap="none">
                <a:solidFill>
                  <a:schemeClr val="lt1"/>
                </a:solidFill>
                <a:latin typeface="Arial"/>
                <a:ea typeface="Arial"/>
                <a:cs typeface="Arial"/>
                <a:sym typeface="Arial"/>
              </a:defRPr>
            </a:lvl3pPr>
            <a:lvl4pPr marL="0" lvl="3" indent="0" algn="r">
              <a:spcBef>
                <a:spcPts val="0"/>
              </a:spcBef>
              <a:buNone/>
              <a:defRPr sz="1100" b="1" i="0" u="none" strike="noStrike" cap="none">
                <a:solidFill>
                  <a:schemeClr val="lt1"/>
                </a:solidFill>
                <a:latin typeface="Arial"/>
                <a:ea typeface="Arial"/>
                <a:cs typeface="Arial"/>
                <a:sym typeface="Arial"/>
              </a:defRPr>
            </a:lvl4pPr>
            <a:lvl5pPr marL="0" lvl="4" indent="0" algn="r">
              <a:spcBef>
                <a:spcPts val="0"/>
              </a:spcBef>
              <a:buNone/>
              <a:defRPr sz="1100" b="1" i="0" u="none" strike="noStrike" cap="none">
                <a:solidFill>
                  <a:schemeClr val="lt1"/>
                </a:solidFill>
                <a:latin typeface="Arial"/>
                <a:ea typeface="Arial"/>
                <a:cs typeface="Arial"/>
                <a:sym typeface="Arial"/>
              </a:defRPr>
            </a:lvl5pPr>
            <a:lvl6pPr marL="0" lvl="5" indent="0" algn="r">
              <a:spcBef>
                <a:spcPts val="0"/>
              </a:spcBef>
              <a:buNone/>
              <a:defRPr sz="1100" b="1" i="0" u="none" strike="noStrike" cap="none">
                <a:solidFill>
                  <a:schemeClr val="lt1"/>
                </a:solidFill>
                <a:latin typeface="Arial"/>
                <a:ea typeface="Arial"/>
                <a:cs typeface="Arial"/>
                <a:sym typeface="Arial"/>
              </a:defRPr>
            </a:lvl6pPr>
            <a:lvl7pPr marL="0" lvl="6" indent="0" algn="r">
              <a:spcBef>
                <a:spcPts val="0"/>
              </a:spcBef>
              <a:buNone/>
              <a:defRPr sz="1100" b="1" i="0" u="none" strike="noStrike" cap="none">
                <a:solidFill>
                  <a:schemeClr val="lt1"/>
                </a:solidFill>
                <a:latin typeface="Arial"/>
                <a:ea typeface="Arial"/>
                <a:cs typeface="Arial"/>
                <a:sym typeface="Arial"/>
              </a:defRPr>
            </a:lvl7pPr>
            <a:lvl8pPr marL="0" lvl="7" indent="0" algn="r">
              <a:spcBef>
                <a:spcPts val="0"/>
              </a:spcBef>
              <a:buNone/>
              <a:defRPr sz="1100" b="1" i="0" u="none" strike="noStrike" cap="none">
                <a:solidFill>
                  <a:schemeClr val="lt1"/>
                </a:solidFill>
                <a:latin typeface="Arial"/>
                <a:ea typeface="Arial"/>
                <a:cs typeface="Arial"/>
                <a:sym typeface="Arial"/>
              </a:defRPr>
            </a:lvl8pPr>
            <a:lvl9pPr marL="0" lvl="8" indent="0" algn="r">
              <a:spcBef>
                <a:spcPts val="0"/>
              </a:spcBef>
              <a:buNone/>
              <a:defRPr sz="1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Statement - Primary">
  <p:cSld name="3: Statement - Primary">
    <p:bg>
      <p:bgPr>
        <a:solidFill>
          <a:schemeClr val="lt1"/>
        </a:solidFill>
        <a:effectLst/>
      </p:bgPr>
    </p:bg>
    <p:spTree>
      <p:nvGrpSpPr>
        <p:cNvPr id="1" name="Shape 226"/>
        <p:cNvGrpSpPr/>
        <p:nvPr/>
      </p:nvGrpSpPr>
      <p:grpSpPr>
        <a:xfrm>
          <a:off x="0" y="0"/>
          <a:ext cx="0" cy="0"/>
          <a:chOff x="0" y="0"/>
          <a:chExt cx="0" cy="0"/>
        </a:xfrm>
      </p:grpSpPr>
      <p:pic>
        <p:nvPicPr>
          <p:cNvPr id="227" name="Google Shape;227;p4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8" name="Google Shape;228;p45"/>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45"/>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u="none" strike="noStrike" cap="none">
                <a:solidFill>
                  <a:schemeClr val="lt1"/>
                </a:solidFill>
                <a:latin typeface="Arial"/>
                <a:ea typeface="Arial"/>
                <a:cs typeface="Arial"/>
                <a:sym typeface="Arial"/>
              </a:defRPr>
            </a:lvl1pPr>
            <a:lvl2pPr marL="0" lvl="1" indent="0" algn="r">
              <a:spcBef>
                <a:spcPts val="0"/>
              </a:spcBef>
              <a:buNone/>
              <a:defRPr sz="1100" b="1" i="0" u="none" strike="noStrike" cap="none">
                <a:solidFill>
                  <a:schemeClr val="lt1"/>
                </a:solidFill>
                <a:latin typeface="Arial"/>
                <a:ea typeface="Arial"/>
                <a:cs typeface="Arial"/>
                <a:sym typeface="Arial"/>
              </a:defRPr>
            </a:lvl2pPr>
            <a:lvl3pPr marL="0" lvl="2" indent="0" algn="r">
              <a:spcBef>
                <a:spcPts val="0"/>
              </a:spcBef>
              <a:buNone/>
              <a:defRPr sz="1100" b="1" i="0" u="none" strike="noStrike" cap="none">
                <a:solidFill>
                  <a:schemeClr val="lt1"/>
                </a:solidFill>
                <a:latin typeface="Arial"/>
                <a:ea typeface="Arial"/>
                <a:cs typeface="Arial"/>
                <a:sym typeface="Arial"/>
              </a:defRPr>
            </a:lvl3pPr>
            <a:lvl4pPr marL="0" lvl="3" indent="0" algn="r">
              <a:spcBef>
                <a:spcPts val="0"/>
              </a:spcBef>
              <a:buNone/>
              <a:defRPr sz="1100" b="1" i="0" u="none" strike="noStrike" cap="none">
                <a:solidFill>
                  <a:schemeClr val="lt1"/>
                </a:solidFill>
                <a:latin typeface="Arial"/>
                <a:ea typeface="Arial"/>
                <a:cs typeface="Arial"/>
                <a:sym typeface="Arial"/>
              </a:defRPr>
            </a:lvl4pPr>
            <a:lvl5pPr marL="0" lvl="4" indent="0" algn="r">
              <a:spcBef>
                <a:spcPts val="0"/>
              </a:spcBef>
              <a:buNone/>
              <a:defRPr sz="1100" b="1" i="0" u="none" strike="noStrike" cap="none">
                <a:solidFill>
                  <a:schemeClr val="lt1"/>
                </a:solidFill>
                <a:latin typeface="Arial"/>
                <a:ea typeface="Arial"/>
                <a:cs typeface="Arial"/>
                <a:sym typeface="Arial"/>
              </a:defRPr>
            </a:lvl5pPr>
            <a:lvl6pPr marL="0" lvl="5" indent="0" algn="r">
              <a:spcBef>
                <a:spcPts val="0"/>
              </a:spcBef>
              <a:buNone/>
              <a:defRPr sz="1100" b="1" i="0" u="none" strike="noStrike" cap="none">
                <a:solidFill>
                  <a:schemeClr val="lt1"/>
                </a:solidFill>
                <a:latin typeface="Arial"/>
                <a:ea typeface="Arial"/>
                <a:cs typeface="Arial"/>
                <a:sym typeface="Arial"/>
              </a:defRPr>
            </a:lvl6pPr>
            <a:lvl7pPr marL="0" lvl="6" indent="0" algn="r">
              <a:spcBef>
                <a:spcPts val="0"/>
              </a:spcBef>
              <a:buNone/>
              <a:defRPr sz="1100" b="1" i="0" u="none" strike="noStrike" cap="none">
                <a:solidFill>
                  <a:schemeClr val="lt1"/>
                </a:solidFill>
                <a:latin typeface="Arial"/>
                <a:ea typeface="Arial"/>
                <a:cs typeface="Arial"/>
                <a:sym typeface="Arial"/>
              </a:defRPr>
            </a:lvl7pPr>
            <a:lvl8pPr marL="0" lvl="7" indent="0" algn="r">
              <a:spcBef>
                <a:spcPts val="0"/>
              </a:spcBef>
              <a:buNone/>
              <a:defRPr sz="1100" b="1" i="0" u="none" strike="noStrike" cap="none">
                <a:solidFill>
                  <a:schemeClr val="lt1"/>
                </a:solidFill>
                <a:latin typeface="Arial"/>
                <a:ea typeface="Arial"/>
                <a:cs typeface="Arial"/>
                <a:sym typeface="Arial"/>
              </a:defRPr>
            </a:lvl8pPr>
            <a:lvl9pPr marL="0" lvl="8" indent="0" algn="r">
              <a:spcBef>
                <a:spcPts val="0"/>
              </a:spcBef>
              <a:buNone/>
              <a:defRPr sz="1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r>
              <a:rPr lang="en-US"/>
              <a:t>‹#›</a:t>
            </a:r>
            <a:endParaRPr sz="1050">
              <a:solidFill>
                <a:schemeClr val="dk1"/>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 Statement - Aqua">
  <p:cSld name="3: Statement - Aqua">
    <p:bg>
      <p:bgPr>
        <a:solidFill>
          <a:schemeClr val="lt1"/>
        </a:solidFill>
        <a:effectLst/>
      </p:bgPr>
    </p:bg>
    <p:spTree>
      <p:nvGrpSpPr>
        <p:cNvPr id="1" name="Shape 230"/>
        <p:cNvGrpSpPr/>
        <p:nvPr/>
      </p:nvGrpSpPr>
      <p:grpSpPr>
        <a:xfrm>
          <a:off x="0" y="0"/>
          <a:ext cx="0" cy="0"/>
          <a:chOff x="0" y="0"/>
          <a:chExt cx="0" cy="0"/>
        </a:xfrm>
      </p:grpSpPr>
      <p:pic>
        <p:nvPicPr>
          <p:cNvPr id="231" name="Google Shape;231;p46"/>
          <p:cNvPicPr preferRelativeResize="0"/>
          <p:nvPr/>
        </p:nvPicPr>
        <p:blipFill rotWithShape="1">
          <a:blip r:embed="rId2">
            <a:alphaModFix/>
          </a:blip>
          <a:srcRect/>
          <a:stretch/>
        </p:blipFill>
        <p:spPr>
          <a:xfrm>
            <a:off x="0" y="5081"/>
            <a:ext cx="12192000" cy="6847840"/>
          </a:xfrm>
          <a:prstGeom prst="rect">
            <a:avLst/>
          </a:prstGeom>
          <a:noFill/>
          <a:ln>
            <a:noFill/>
          </a:ln>
        </p:spPr>
      </p:pic>
      <p:sp>
        <p:nvSpPr>
          <p:cNvPr id="232" name="Google Shape;232;p46"/>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46"/>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dk1"/>
                </a:solidFill>
                <a:latin typeface="Arial"/>
                <a:ea typeface="Arial"/>
                <a:cs typeface="Arial"/>
                <a:sym typeface="Arial"/>
              </a:defRPr>
            </a:lvl1pPr>
            <a:lvl2pPr marL="0" lvl="1" indent="0" algn="r">
              <a:spcBef>
                <a:spcPts val="0"/>
              </a:spcBef>
              <a:buNone/>
              <a:defRPr sz="1100" b="1" i="0">
                <a:solidFill>
                  <a:schemeClr val="dk1"/>
                </a:solidFill>
                <a:latin typeface="Arial"/>
                <a:ea typeface="Arial"/>
                <a:cs typeface="Arial"/>
                <a:sym typeface="Arial"/>
              </a:defRPr>
            </a:lvl2pPr>
            <a:lvl3pPr marL="0" lvl="2" indent="0" algn="r">
              <a:spcBef>
                <a:spcPts val="0"/>
              </a:spcBef>
              <a:buNone/>
              <a:defRPr sz="1100" b="1" i="0">
                <a:solidFill>
                  <a:schemeClr val="dk1"/>
                </a:solidFill>
                <a:latin typeface="Arial"/>
                <a:ea typeface="Arial"/>
                <a:cs typeface="Arial"/>
                <a:sym typeface="Arial"/>
              </a:defRPr>
            </a:lvl3pPr>
            <a:lvl4pPr marL="0" lvl="3" indent="0" algn="r">
              <a:spcBef>
                <a:spcPts val="0"/>
              </a:spcBef>
              <a:buNone/>
              <a:defRPr sz="1100" b="1" i="0">
                <a:solidFill>
                  <a:schemeClr val="dk1"/>
                </a:solidFill>
                <a:latin typeface="Arial"/>
                <a:ea typeface="Arial"/>
                <a:cs typeface="Arial"/>
                <a:sym typeface="Arial"/>
              </a:defRPr>
            </a:lvl4pPr>
            <a:lvl5pPr marL="0" lvl="4" indent="0" algn="r">
              <a:spcBef>
                <a:spcPts val="0"/>
              </a:spcBef>
              <a:buNone/>
              <a:defRPr sz="1100" b="1" i="0">
                <a:solidFill>
                  <a:schemeClr val="dk1"/>
                </a:solidFill>
                <a:latin typeface="Arial"/>
                <a:ea typeface="Arial"/>
                <a:cs typeface="Arial"/>
                <a:sym typeface="Arial"/>
              </a:defRPr>
            </a:lvl5pPr>
            <a:lvl6pPr marL="0" lvl="5" indent="0" algn="r">
              <a:spcBef>
                <a:spcPts val="0"/>
              </a:spcBef>
              <a:buNone/>
              <a:defRPr sz="1100" b="1" i="0">
                <a:solidFill>
                  <a:schemeClr val="dk1"/>
                </a:solidFill>
                <a:latin typeface="Arial"/>
                <a:ea typeface="Arial"/>
                <a:cs typeface="Arial"/>
                <a:sym typeface="Arial"/>
              </a:defRPr>
            </a:lvl6pPr>
            <a:lvl7pPr marL="0" lvl="6" indent="0" algn="r">
              <a:spcBef>
                <a:spcPts val="0"/>
              </a:spcBef>
              <a:buNone/>
              <a:defRPr sz="1100" b="1" i="0">
                <a:solidFill>
                  <a:schemeClr val="dk1"/>
                </a:solidFill>
                <a:latin typeface="Arial"/>
                <a:ea typeface="Arial"/>
                <a:cs typeface="Arial"/>
                <a:sym typeface="Arial"/>
              </a:defRPr>
            </a:lvl7pPr>
            <a:lvl8pPr marL="0" lvl="7" indent="0" algn="r">
              <a:spcBef>
                <a:spcPts val="0"/>
              </a:spcBef>
              <a:buNone/>
              <a:defRPr sz="1100" b="1" i="0">
                <a:solidFill>
                  <a:schemeClr val="dk1"/>
                </a:solidFill>
                <a:latin typeface="Arial"/>
                <a:ea typeface="Arial"/>
                <a:cs typeface="Arial"/>
                <a:sym typeface="Arial"/>
              </a:defRPr>
            </a:lvl8pPr>
            <a:lvl9pPr marL="0" lvl="8" indent="0" algn="r">
              <a:spcBef>
                <a:spcPts val="0"/>
              </a:spcBef>
              <a:buNone/>
              <a:defRPr sz="1100" b="1"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Statement - Sorbet">
  <p:cSld name="3: Statement - Sorbet">
    <p:bg>
      <p:bgPr>
        <a:solidFill>
          <a:schemeClr val="lt1"/>
        </a:solidFill>
        <a:effectLst/>
      </p:bgPr>
    </p:bg>
    <p:spTree>
      <p:nvGrpSpPr>
        <p:cNvPr id="1" name="Shape 234"/>
        <p:cNvGrpSpPr/>
        <p:nvPr/>
      </p:nvGrpSpPr>
      <p:grpSpPr>
        <a:xfrm>
          <a:off x="0" y="0"/>
          <a:ext cx="0" cy="0"/>
          <a:chOff x="0" y="0"/>
          <a:chExt cx="0" cy="0"/>
        </a:xfrm>
      </p:grpSpPr>
      <p:pic>
        <p:nvPicPr>
          <p:cNvPr id="235" name="Google Shape;235;p47"/>
          <p:cNvPicPr preferRelativeResize="0"/>
          <p:nvPr/>
        </p:nvPicPr>
        <p:blipFill rotWithShape="1">
          <a:blip r:embed="rId2">
            <a:alphaModFix/>
          </a:blip>
          <a:srcRect t="754" r="754"/>
          <a:stretch/>
        </p:blipFill>
        <p:spPr>
          <a:xfrm>
            <a:off x="0" y="10160"/>
            <a:ext cx="12192000" cy="6847840"/>
          </a:xfrm>
          <a:prstGeom prst="rect">
            <a:avLst/>
          </a:prstGeom>
          <a:noFill/>
          <a:ln>
            <a:noFill/>
          </a:ln>
        </p:spPr>
      </p:pic>
      <p:sp>
        <p:nvSpPr>
          <p:cNvPr id="236" name="Google Shape;236;p47"/>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p47"/>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dk1"/>
                </a:solidFill>
                <a:latin typeface="Arial"/>
                <a:ea typeface="Arial"/>
                <a:cs typeface="Arial"/>
                <a:sym typeface="Arial"/>
              </a:defRPr>
            </a:lvl1pPr>
            <a:lvl2pPr marL="0" lvl="1" indent="0" algn="r">
              <a:spcBef>
                <a:spcPts val="0"/>
              </a:spcBef>
              <a:buNone/>
              <a:defRPr sz="1100" b="1" i="0">
                <a:solidFill>
                  <a:schemeClr val="dk1"/>
                </a:solidFill>
                <a:latin typeface="Arial"/>
                <a:ea typeface="Arial"/>
                <a:cs typeface="Arial"/>
                <a:sym typeface="Arial"/>
              </a:defRPr>
            </a:lvl2pPr>
            <a:lvl3pPr marL="0" lvl="2" indent="0" algn="r">
              <a:spcBef>
                <a:spcPts val="0"/>
              </a:spcBef>
              <a:buNone/>
              <a:defRPr sz="1100" b="1" i="0">
                <a:solidFill>
                  <a:schemeClr val="dk1"/>
                </a:solidFill>
                <a:latin typeface="Arial"/>
                <a:ea typeface="Arial"/>
                <a:cs typeface="Arial"/>
                <a:sym typeface="Arial"/>
              </a:defRPr>
            </a:lvl3pPr>
            <a:lvl4pPr marL="0" lvl="3" indent="0" algn="r">
              <a:spcBef>
                <a:spcPts val="0"/>
              </a:spcBef>
              <a:buNone/>
              <a:defRPr sz="1100" b="1" i="0">
                <a:solidFill>
                  <a:schemeClr val="dk1"/>
                </a:solidFill>
                <a:latin typeface="Arial"/>
                <a:ea typeface="Arial"/>
                <a:cs typeface="Arial"/>
                <a:sym typeface="Arial"/>
              </a:defRPr>
            </a:lvl4pPr>
            <a:lvl5pPr marL="0" lvl="4" indent="0" algn="r">
              <a:spcBef>
                <a:spcPts val="0"/>
              </a:spcBef>
              <a:buNone/>
              <a:defRPr sz="1100" b="1" i="0">
                <a:solidFill>
                  <a:schemeClr val="dk1"/>
                </a:solidFill>
                <a:latin typeface="Arial"/>
                <a:ea typeface="Arial"/>
                <a:cs typeface="Arial"/>
                <a:sym typeface="Arial"/>
              </a:defRPr>
            </a:lvl5pPr>
            <a:lvl6pPr marL="0" lvl="5" indent="0" algn="r">
              <a:spcBef>
                <a:spcPts val="0"/>
              </a:spcBef>
              <a:buNone/>
              <a:defRPr sz="1100" b="1" i="0">
                <a:solidFill>
                  <a:schemeClr val="dk1"/>
                </a:solidFill>
                <a:latin typeface="Arial"/>
                <a:ea typeface="Arial"/>
                <a:cs typeface="Arial"/>
                <a:sym typeface="Arial"/>
              </a:defRPr>
            </a:lvl6pPr>
            <a:lvl7pPr marL="0" lvl="6" indent="0" algn="r">
              <a:spcBef>
                <a:spcPts val="0"/>
              </a:spcBef>
              <a:buNone/>
              <a:defRPr sz="1100" b="1" i="0">
                <a:solidFill>
                  <a:schemeClr val="dk1"/>
                </a:solidFill>
                <a:latin typeface="Arial"/>
                <a:ea typeface="Arial"/>
                <a:cs typeface="Arial"/>
                <a:sym typeface="Arial"/>
              </a:defRPr>
            </a:lvl7pPr>
            <a:lvl8pPr marL="0" lvl="7" indent="0" algn="r">
              <a:spcBef>
                <a:spcPts val="0"/>
              </a:spcBef>
              <a:buNone/>
              <a:defRPr sz="1100" b="1" i="0">
                <a:solidFill>
                  <a:schemeClr val="dk1"/>
                </a:solidFill>
                <a:latin typeface="Arial"/>
                <a:ea typeface="Arial"/>
                <a:cs typeface="Arial"/>
                <a:sym typeface="Arial"/>
              </a:defRPr>
            </a:lvl8pPr>
            <a:lvl9pPr marL="0" lvl="8" indent="0" algn="r">
              <a:spcBef>
                <a:spcPts val="0"/>
              </a:spcBef>
              <a:buNone/>
              <a:defRPr sz="1100" b="1" i="0">
                <a:solidFill>
                  <a:schemeClr val="dk1"/>
                </a:solidFill>
                <a:latin typeface="Arial"/>
                <a:ea typeface="Arial"/>
                <a:cs typeface="Arial"/>
                <a:sym typeface="Arial"/>
              </a:defRPr>
            </a:lvl9pPr>
          </a:lstStyle>
          <a:p>
            <a:pPr marL="0" lvl="0" indent="0" algn="r" rtl="0">
              <a:spcBef>
                <a:spcPts val="0"/>
              </a:spcBef>
              <a:spcAft>
                <a:spcPts val="0"/>
              </a:spcAft>
              <a:buNone/>
            </a:pPr>
            <a:r>
              <a:rPr lang="en-US"/>
              <a:t>‹#›</a:t>
            </a:r>
            <a:endParaRPr sz="105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SECTION - Sky" type="secHead">
  <p:cSld name="SECTION_HEADER">
    <p:bg>
      <p:bgPr>
        <a:solidFill>
          <a:schemeClr val="dk1"/>
        </a:solidFill>
        <a:effectLst/>
      </p:bgPr>
    </p:bg>
    <p:spTree>
      <p:nvGrpSpPr>
        <p:cNvPr id="1" name="Shape 110"/>
        <p:cNvGrpSpPr/>
        <p:nvPr/>
      </p:nvGrpSpPr>
      <p:grpSpPr>
        <a:xfrm>
          <a:off x="0" y="0"/>
          <a:ext cx="0" cy="0"/>
          <a:chOff x="0" y="0"/>
          <a:chExt cx="0" cy="0"/>
        </a:xfrm>
      </p:grpSpPr>
      <p:pic>
        <p:nvPicPr>
          <p:cNvPr id="111" name="Google Shape;111;p21"/>
          <p:cNvPicPr preferRelativeResize="0"/>
          <p:nvPr/>
        </p:nvPicPr>
        <p:blipFill rotWithShape="1">
          <a:blip r:embed="rId2">
            <a:alphaModFix/>
          </a:blip>
          <a:srcRect/>
          <a:stretch/>
        </p:blipFill>
        <p:spPr>
          <a:xfrm>
            <a:off x="-8011" y="0"/>
            <a:ext cx="12192000" cy="6858000"/>
          </a:xfrm>
          <a:prstGeom prst="rect">
            <a:avLst/>
          </a:prstGeom>
          <a:noFill/>
          <a:ln>
            <a:noFill/>
          </a:ln>
        </p:spPr>
      </p:pic>
      <p:sp>
        <p:nvSpPr>
          <p:cNvPr id="112" name="Google Shape;112;p21"/>
          <p:cNvSpPr/>
          <p:nvPr/>
        </p:nvSpPr>
        <p:spPr>
          <a:xfrm>
            <a:off x="-8011" y="265165"/>
            <a:ext cx="10762308" cy="6598367"/>
          </a:xfrm>
          <a:custGeom>
            <a:avLst/>
            <a:gdLst/>
            <a:ahLst/>
            <a:cxnLst/>
            <a:rect l="l" t="t" r="r" b="b"/>
            <a:pathLst>
              <a:path w="21600" h="21300" extrusionOk="0">
                <a:moveTo>
                  <a:pt x="22" y="92"/>
                </a:moveTo>
                <a:cubicBezTo>
                  <a:pt x="3621" y="-300"/>
                  <a:pt x="7187" y="571"/>
                  <a:pt x="10473" y="2569"/>
                </a:cubicBezTo>
                <a:cubicBezTo>
                  <a:pt x="12753" y="3955"/>
                  <a:pt x="14912" y="5895"/>
                  <a:pt x="16758" y="8507"/>
                </a:cubicBezTo>
                <a:cubicBezTo>
                  <a:pt x="17963" y="10212"/>
                  <a:pt x="19001" y="12166"/>
                  <a:pt x="19822" y="14322"/>
                </a:cubicBezTo>
                <a:cubicBezTo>
                  <a:pt x="20645" y="16482"/>
                  <a:pt x="21247" y="18835"/>
                  <a:pt x="21600" y="21300"/>
                </a:cubicBezTo>
                <a:lnTo>
                  <a:pt x="0" y="21269"/>
                </a:lnTo>
                <a:lnTo>
                  <a:pt x="22" y="92"/>
                </a:lnTo>
                <a:close/>
              </a:path>
            </a:pathLst>
          </a:custGeom>
          <a:solidFill>
            <a:schemeClr val="dk2"/>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113" name="Google Shape;113;p21"/>
          <p:cNvSpPr txBox="1">
            <a:spLocks noGrp="1"/>
          </p:cNvSpPr>
          <p:nvPr>
            <p:ph type="title"/>
          </p:nvPr>
        </p:nvSpPr>
        <p:spPr>
          <a:xfrm>
            <a:off x="484375" y="3429000"/>
            <a:ext cx="8079900" cy="2559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7200"/>
              <a:buFont typeface="Arial"/>
              <a:buNone/>
              <a:defRPr sz="7200" b="1" i="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21"/>
          <p:cNvSpPr txBox="1">
            <a:spLocks noGrp="1"/>
          </p:cNvSpPr>
          <p:nvPr>
            <p:ph type="body" idx="1"/>
          </p:nvPr>
        </p:nvSpPr>
        <p:spPr>
          <a:xfrm>
            <a:off x="493802" y="2775847"/>
            <a:ext cx="5683200" cy="478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rgbClr val="C1DFFF"/>
              </a:buClr>
              <a:buSzPts val="2000"/>
              <a:buFont typeface="Arial"/>
              <a:buNone/>
              <a:defRPr sz="2000" b="1" i="0">
                <a:solidFill>
                  <a:srgbClr val="C1DFFF"/>
                </a:solidFill>
                <a:latin typeface="Arial"/>
                <a:ea typeface="Arial"/>
                <a:cs typeface="Arial"/>
                <a:sym typeface="Arial"/>
              </a:defRPr>
            </a:lvl1pPr>
            <a:lvl2pPr marL="914400" lvl="1" indent="-228600" algn="l">
              <a:lnSpc>
                <a:spcPct val="100000"/>
              </a:lnSpc>
              <a:spcBef>
                <a:spcPts val="1600"/>
              </a:spcBef>
              <a:spcAft>
                <a:spcPts val="0"/>
              </a:spcAft>
              <a:buClr>
                <a:srgbClr val="7591D6"/>
              </a:buClr>
              <a:buSzPts val="2000"/>
              <a:buNone/>
              <a:defRPr sz="2000">
                <a:solidFill>
                  <a:srgbClr val="7591D6"/>
                </a:solidFill>
              </a:defRPr>
            </a:lvl2pPr>
            <a:lvl3pPr marL="1371600" lvl="2" indent="-228600" algn="l">
              <a:lnSpc>
                <a:spcPct val="100000"/>
              </a:lnSpc>
              <a:spcBef>
                <a:spcPts val="1600"/>
              </a:spcBef>
              <a:spcAft>
                <a:spcPts val="0"/>
              </a:spcAft>
              <a:buClr>
                <a:srgbClr val="7591D6"/>
              </a:buClr>
              <a:buSzPts val="1800"/>
              <a:buNone/>
              <a:defRPr sz="1800">
                <a:solidFill>
                  <a:srgbClr val="7591D6"/>
                </a:solidFill>
              </a:defRPr>
            </a:lvl3pPr>
            <a:lvl4pPr marL="1828800" lvl="3" indent="-228600" algn="l">
              <a:lnSpc>
                <a:spcPct val="100000"/>
              </a:lnSpc>
              <a:spcBef>
                <a:spcPts val="1600"/>
              </a:spcBef>
              <a:spcAft>
                <a:spcPts val="0"/>
              </a:spcAft>
              <a:buClr>
                <a:srgbClr val="7591D6"/>
              </a:buClr>
              <a:buSzPts val="1600"/>
              <a:buNone/>
              <a:defRPr sz="1600">
                <a:solidFill>
                  <a:srgbClr val="7591D6"/>
                </a:solidFill>
              </a:defRPr>
            </a:lvl4pPr>
            <a:lvl5pPr marL="2286000" lvl="4" indent="-228600" algn="l">
              <a:lnSpc>
                <a:spcPct val="90000"/>
              </a:lnSpc>
              <a:spcBef>
                <a:spcPts val="500"/>
              </a:spcBef>
              <a:spcAft>
                <a:spcPts val="0"/>
              </a:spcAft>
              <a:buClr>
                <a:srgbClr val="7591D6"/>
              </a:buClr>
              <a:buSzPts val="1600"/>
              <a:buNone/>
              <a:defRPr sz="1600">
                <a:solidFill>
                  <a:srgbClr val="7591D6"/>
                </a:solidFill>
              </a:defRPr>
            </a:lvl5pPr>
            <a:lvl6pPr marL="2743200" lvl="5" indent="-228600" algn="l">
              <a:lnSpc>
                <a:spcPct val="90000"/>
              </a:lnSpc>
              <a:spcBef>
                <a:spcPts val="500"/>
              </a:spcBef>
              <a:spcAft>
                <a:spcPts val="0"/>
              </a:spcAft>
              <a:buClr>
                <a:srgbClr val="7591D6"/>
              </a:buClr>
              <a:buSzPts val="1600"/>
              <a:buNone/>
              <a:defRPr sz="1600">
                <a:solidFill>
                  <a:srgbClr val="7591D6"/>
                </a:solidFill>
              </a:defRPr>
            </a:lvl6pPr>
            <a:lvl7pPr marL="3200400" lvl="6" indent="-228600" algn="l">
              <a:lnSpc>
                <a:spcPct val="90000"/>
              </a:lnSpc>
              <a:spcBef>
                <a:spcPts val="500"/>
              </a:spcBef>
              <a:spcAft>
                <a:spcPts val="0"/>
              </a:spcAft>
              <a:buClr>
                <a:srgbClr val="7591D6"/>
              </a:buClr>
              <a:buSzPts val="1600"/>
              <a:buNone/>
              <a:defRPr sz="1600">
                <a:solidFill>
                  <a:srgbClr val="7591D6"/>
                </a:solidFill>
              </a:defRPr>
            </a:lvl7pPr>
            <a:lvl8pPr marL="3657600" lvl="7" indent="-228600" algn="l">
              <a:lnSpc>
                <a:spcPct val="90000"/>
              </a:lnSpc>
              <a:spcBef>
                <a:spcPts val="500"/>
              </a:spcBef>
              <a:spcAft>
                <a:spcPts val="0"/>
              </a:spcAft>
              <a:buClr>
                <a:srgbClr val="7591D6"/>
              </a:buClr>
              <a:buSzPts val="1600"/>
              <a:buNone/>
              <a:defRPr sz="1600">
                <a:solidFill>
                  <a:srgbClr val="7591D6"/>
                </a:solidFill>
              </a:defRPr>
            </a:lvl8pPr>
            <a:lvl9pPr marL="4114800" lvl="8" indent="-228600" algn="l">
              <a:lnSpc>
                <a:spcPct val="90000"/>
              </a:lnSpc>
              <a:spcBef>
                <a:spcPts val="500"/>
              </a:spcBef>
              <a:spcAft>
                <a:spcPts val="0"/>
              </a:spcAft>
              <a:buClr>
                <a:srgbClr val="7591D6"/>
              </a:buClr>
              <a:buSzPts val="1600"/>
              <a:buNone/>
              <a:defRPr sz="1600">
                <a:solidFill>
                  <a:srgbClr val="7591D6"/>
                </a:solidFill>
              </a:defRPr>
            </a:lvl9pPr>
          </a:lstStyle>
          <a:p>
            <a:endParaRPr/>
          </a:p>
        </p:txBody>
      </p:sp>
      <p:sp>
        <p:nvSpPr>
          <p:cNvPr id="115" name="Google Shape;115;p21"/>
          <p:cNvSpPr txBox="1">
            <a:spLocks noGrp="1"/>
          </p:cNvSpPr>
          <p:nvPr>
            <p:ph type="sldNum" idx="12"/>
          </p:nvPr>
        </p:nvSpPr>
        <p:spPr>
          <a:xfrm>
            <a:off x="11482598"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u="none" strike="noStrike" cap="none">
                <a:solidFill>
                  <a:schemeClr val="lt1"/>
                </a:solidFill>
                <a:latin typeface="Arial"/>
                <a:ea typeface="Arial"/>
                <a:cs typeface="Arial"/>
                <a:sym typeface="Arial"/>
              </a:defRPr>
            </a:lvl1pPr>
            <a:lvl2pPr marL="0" lvl="1" indent="0" algn="r">
              <a:spcBef>
                <a:spcPts val="0"/>
              </a:spcBef>
              <a:buNone/>
              <a:defRPr sz="1100" b="1" i="0" u="none" strike="noStrike" cap="none">
                <a:solidFill>
                  <a:schemeClr val="lt1"/>
                </a:solidFill>
                <a:latin typeface="Arial"/>
                <a:ea typeface="Arial"/>
                <a:cs typeface="Arial"/>
                <a:sym typeface="Arial"/>
              </a:defRPr>
            </a:lvl2pPr>
            <a:lvl3pPr marL="0" lvl="2" indent="0" algn="r">
              <a:spcBef>
                <a:spcPts val="0"/>
              </a:spcBef>
              <a:buNone/>
              <a:defRPr sz="1100" b="1" i="0" u="none" strike="noStrike" cap="none">
                <a:solidFill>
                  <a:schemeClr val="lt1"/>
                </a:solidFill>
                <a:latin typeface="Arial"/>
                <a:ea typeface="Arial"/>
                <a:cs typeface="Arial"/>
                <a:sym typeface="Arial"/>
              </a:defRPr>
            </a:lvl3pPr>
            <a:lvl4pPr marL="0" lvl="3" indent="0" algn="r">
              <a:spcBef>
                <a:spcPts val="0"/>
              </a:spcBef>
              <a:buNone/>
              <a:defRPr sz="1100" b="1" i="0" u="none" strike="noStrike" cap="none">
                <a:solidFill>
                  <a:schemeClr val="lt1"/>
                </a:solidFill>
                <a:latin typeface="Arial"/>
                <a:ea typeface="Arial"/>
                <a:cs typeface="Arial"/>
                <a:sym typeface="Arial"/>
              </a:defRPr>
            </a:lvl4pPr>
            <a:lvl5pPr marL="0" lvl="4" indent="0" algn="r">
              <a:spcBef>
                <a:spcPts val="0"/>
              </a:spcBef>
              <a:buNone/>
              <a:defRPr sz="1100" b="1" i="0" u="none" strike="noStrike" cap="none">
                <a:solidFill>
                  <a:schemeClr val="lt1"/>
                </a:solidFill>
                <a:latin typeface="Arial"/>
                <a:ea typeface="Arial"/>
                <a:cs typeface="Arial"/>
                <a:sym typeface="Arial"/>
              </a:defRPr>
            </a:lvl5pPr>
            <a:lvl6pPr marL="0" lvl="5" indent="0" algn="r">
              <a:spcBef>
                <a:spcPts val="0"/>
              </a:spcBef>
              <a:buNone/>
              <a:defRPr sz="1100" b="1" i="0" u="none" strike="noStrike" cap="none">
                <a:solidFill>
                  <a:schemeClr val="lt1"/>
                </a:solidFill>
                <a:latin typeface="Arial"/>
                <a:ea typeface="Arial"/>
                <a:cs typeface="Arial"/>
                <a:sym typeface="Arial"/>
              </a:defRPr>
            </a:lvl6pPr>
            <a:lvl7pPr marL="0" lvl="6" indent="0" algn="r">
              <a:spcBef>
                <a:spcPts val="0"/>
              </a:spcBef>
              <a:buNone/>
              <a:defRPr sz="1100" b="1" i="0" u="none" strike="noStrike" cap="none">
                <a:solidFill>
                  <a:schemeClr val="lt1"/>
                </a:solidFill>
                <a:latin typeface="Arial"/>
                <a:ea typeface="Arial"/>
                <a:cs typeface="Arial"/>
                <a:sym typeface="Arial"/>
              </a:defRPr>
            </a:lvl7pPr>
            <a:lvl8pPr marL="0" lvl="7" indent="0" algn="r">
              <a:spcBef>
                <a:spcPts val="0"/>
              </a:spcBef>
              <a:buNone/>
              <a:defRPr sz="1100" b="1" i="0" u="none" strike="noStrike" cap="none">
                <a:solidFill>
                  <a:schemeClr val="lt1"/>
                </a:solidFill>
                <a:latin typeface="Arial"/>
                <a:ea typeface="Arial"/>
                <a:cs typeface="Arial"/>
                <a:sym typeface="Arial"/>
              </a:defRPr>
            </a:lvl8pPr>
            <a:lvl9pPr marL="0" lvl="8" indent="0" algn="r">
              <a:spcBef>
                <a:spcPts val="0"/>
              </a:spcBef>
              <a:buNone/>
              <a:defRPr sz="1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 Statement - Rose">
  <p:cSld name="3: Statement - Rose">
    <p:bg>
      <p:bgPr>
        <a:solidFill>
          <a:schemeClr val="lt1"/>
        </a:solidFill>
        <a:effectLst/>
      </p:bgPr>
    </p:bg>
    <p:spTree>
      <p:nvGrpSpPr>
        <p:cNvPr id="1" name="Shape 238"/>
        <p:cNvGrpSpPr/>
        <p:nvPr/>
      </p:nvGrpSpPr>
      <p:grpSpPr>
        <a:xfrm>
          <a:off x="0" y="0"/>
          <a:ext cx="0" cy="0"/>
          <a:chOff x="0" y="0"/>
          <a:chExt cx="0" cy="0"/>
        </a:xfrm>
      </p:grpSpPr>
      <p:pic>
        <p:nvPicPr>
          <p:cNvPr id="239" name="Google Shape;239;p48"/>
          <p:cNvPicPr preferRelativeResize="0"/>
          <p:nvPr/>
        </p:nvPicPr>
        <p:blipFill rotWithShape="1">
          <a:blip r:embed="rId2">
            <a:alphaModFix/>
          </a:blip>
          <a:srcRect/>
          <a:stretch/>
        </p:blipFill>
        <p:spPr>
          <a:xfrm>
            <a:off x="0" y="5080"/>
            <a:ext cx="12192000" cy="6847840"/>
          </a:xfrm>
          <a:prstGeom prst="rect">
            <a:avLst/>
          </a:prstGeom>
          <a:noFill/>
          <a:ln>
            <a:noFill/>
          </a:ln>
        </p:spPr>
      </p:pic>
      <p:sp>
        <p:nvSpPr>
          <p:cNvPr id="240" name="Google Shape;240;p48"/>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48"/>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lt1"/>
                </a:solidFill>
                <a:latin typeface="Arial"/>
                <a:ea typeface="Arial"/>
                <a:cs typeface="Arial"/>
                <a:sym typeface="Arial"/>
              </a:defRPr>
            </a:lvl1pPr>
            <a:lvl2pPr marL="0" lvl="1" indent="0" algn="r">
              <a:spcBef>
                <a:spcPts val="0"/>
              </a:spcBef>
              <a:buNone/>
              <a:defRPr sz="1100" b="1" i="0">
                <a:solidFill>
                  <a:schemeClr val="lt1"/>
                </a:solidFill>
                <a:latin typeface="Arial"/>
                <a:ea typeface="Arial"/>
                <a:cs typeface="Arial"/>
                <a:sym typeface="Arial"/>
              </a:defRPr>
            </a:lvl2pPr>
            <a:lvl3pPr marL="0" lvl="2" indent="0" algn="r">
              <a:spcBef>
                <a:spcPts val="0"/>
              </a:spcBef>
              <a:buNone/>
              <a:defRPr sz="1100" b="1" i="0">
                <a:solidFill>
                  <a:schemeClr val="lt1"/>
                </a:solidFill>
                <a:latin typeface="Arial"/>
                <a:ea typeface="Arial"/>
                <a:cs typeface="Arial"/>
                <a:sym typeface="Arial"/>
              </a:defRPr>
            </a:lvl3pPr>
            <a:lvl4pPr marL="0" lvl="3" indent="0" algn="r">
              <a:spcBef>
                <a:spcPts val="0"/>
              </a:spcBef>
              <a:buNone/>
              <a:defRPr sz="1100" b="1" i="0">
                <a:solidFill>
                  <a:schemeClr val="lt1"/>
                </a:solidFill>
                <a:latin typeface="Arial"/>
                <a:ea typeface="Arial"/>
                <a:cs typeface="Arial"/>
                <a:sym typeface="Arial"/>
              </a:defRPr>
            </a:lvl4pPr>
            <a:lvl5pPr marL="0" lvl="4" indent="0" algn="r">
              <a:spcBef>
                <a:spcPts val="0"/>
              </a:spcBef>
              <a:buNone/>
              <a:defRPr sz="1100" b="1" i="0">
                <a:solidFill>
                  <a:schemeClr val="lt1"/>
                </a:solidFill>
                <a:latin typeface="Arial"/>
                <a:ea typeface="Arial"/>
                <a:cs typeface="Arial"/>
                <a:sym typeface="Arial"/>
              </a:defRPr>
            </a:lvl5pPr>
            <a:lvl6pPr marL="0" lvl="5" indent="0" algn="r">
              <a:spcBef>
                <a:spcPts val="0"/>
              </a:spcBef>
              <a:buNone/>
              <a:defRPr sz="1100" b="1" i="0">
                <a:solidFill>
                  <a:schemeClr val="lt1"/>
                </a:solidFill>
                <a:latin typeface="Arial"/>
                <a:ea typeface="Arial"/>
                <a:cs typeface="Arial"/>
                <a:sym typeface="Arial"/>
              </a:defRPr>
            </a:lvl6pPr>
            <a:lvl7pPr marL="0" lvl="6" indent="0" algn="r">
              <a:spcBef>
                <a:spcPts val="0"/>
              </a:spcBef>
              <a:buNone/>
              <a:defRPr sz="1100" b="1" i="0">
                <a:solidFill>
                  <a:schemeClr val="lt1"/>
                </a:solidFill>
                <a:latin typeface="Arial"/>
                <a:ea typeface="Arial"/>
                <a:cs typeface="Arial"/>
                <a:sym typeface="Arial"/>
              </a:defRPr>
            </a:lvl7pPr>
            <a:lvl8pPr marL="0" lvl="7" indent="0" algn="r">
              <a:spcBef>
                <a:spcPts val="0"/>
              </a:spcBef>
              <a:buNone/>
              <a:defRPr sz="1100" b="1" i="0">
                <a:solidFill>
                  <a:schemeClr val="lt1"/>
                </a:solidFill>
                <a:latin typeface="Arial"/>
                <a:ea typeface="Arial"/>
                <a:cs typeface="Arial"/>
                <a:sym typeface="Arial"/>
              </a:defRPr>
            </a:lvl8pPr>
            <a:lvl9pPr marL="0" lvl="8" indent="0" algn="r">
              <a:spcBef>
                <a:spcPts val="0"/>
              </a:spcBef>
              <a:buNone/>
              <a:defRPr sz="1100" b="1"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 Statement - Clover">
  <p:cSld name="3: Statement - Clover">
    <p:bg>
      <p:bgPr>
        <a:solidFill>
          <a:schemeClr val="lt1"/>
        </a:solidFill>
        <a:effectLst/>
      </p:bgPr>
    </p:bg>
    <p:spTree>
      <p:nvGrpSpPr>
        <p:cNvPr id="1" name="Shape 242"/>
        <p:cNvGrpSpPr/>
        <p:nvPr/>
      </p:nvGrpSpPr>
      <p:grpSpPr>
        <a:xfrm>
          <a:off x="0" y="0"/>
          <a:ext cx="0" cy="0"/>
          <a:chOff x="0" y="0"/>
          <a:chExt cx="0" cy="0"/>
        </a:xfrm>
      </p:grpSpPr>
      <p:pic>
        <p:nvPicPr>
          <p:cNvPr id="243" name="Google Shape;243;p49"/>
          <p:cNvPicPr preferRelativeResize="0"/>
          <p:nvPr/>
        </p:nvPicPr>
        <p:blipFill rotWithShape="1">
          <a:blip r:embed="rId2">
            <a:alphaModFix/>
          </a:blip>
          <a:srcRect/>
          <a:stretch/>
        </p:blipFill>
        <p:spPr>
          <a:xfrm>
            <a:off x="0" y="5081"/>
            <a:ext cx="12192000" cy="6847840"/>
          </a:xfrm>
          <a:prstGeom prst="rect">
            <a:avLst/>
          </a:prstGeom>
          <a:noFill/>
          <a:ln>
            <a:noFill/>
          </a:ln>
        </p:spPr>
      </p:pic>
      <p:sp>
        <p:nvSpPr>
          <p:cNvPr id="244" name="Google Shape;244;p49"/>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49"/>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dk1"/>
                </a:solidFill>
                <a:latin typeface="Arial"/>
                <a:ea typeface="Arial"/>
                <a:cs typeface="Arial"/>
                <a:sym typeface="Arial"/>
              </a:defRPr>
            </a:lvl1pPr>
            <a:lvl2pPr marL="0" lvl="1" indent="0" algn="r">
              <a:spcBef>
                <a:spcPts val="0"/>
              </a:spcBef>
              <a:buNone/>
              <a:defRPr sz="1100" b="1" i="0">
                <a:solidFill>
                  <a:schemeClr val="dk1"/>
                </a:solidFill>
                <a:latin typeface="Arial"/>
                <a:ea typeface="Arial"/>
                <a:cs typeface="Arial"/>
                <a:sym typeface="Arial"/>
              </a:defRPr>
            </a:lvl2pPr>
            <a:lvl3pPr marL="0" lvl="2" indent="0" algn="r">
              <a:spcBef>
                <a:spcPts val="0"/>
              </a:spcBef>
              <a:buNone/>
              <a:defRPr sz="1100" b="1" i="0">
                <a:solidFill>
                  <a:schemeClr val="dk1"/>
                </a:solidFill>
                <a:latin typeface="Arial"/>
                <a:ea typeface="Arial"/>
                <a:cs typeface="Arial"/>
                <a:sym typeface="Arial"/>
              </a:defRPr>
            </a:lvl3pPr>
            <a:lvl4pPr marL="0" lvl="3" indent="0" algn="r">
              <a:spcBef>
                <a:spcPts val="0"/>
              </a:spcBef>
              <a:buNone/>
              <a:defRPr sz="1100" b="1" i="0">
                <a:solidFill>
                  <a:schemeClr val="dk1"/>
                </a:solidFill>
                <a:latin typeface="Arial"/>
                <a:ea typeface="Arial"/>
                <a:cs typeface="Arial"/>
                <a:sym typeface="Arial"/>
              </a:defRPr>
            </a:lvl4pPr>
            <a:lvl5pPr marL="0" lvl="4" indent="0" algn="r">
              <a:spcBef>
                <a:spcPts val="0"/>
              </a:spcBef>
              <a:buNone/>
              <a:defRPr sz="1100" b="1" i="0">
                <a:solidFill>
                  <a:schemeClr val="dk1"/>
                </a:solidFill>
                <a:latin typeface="Arial"/>
                <a:ea typeface="Arial"/>
                <a:cs typeface="Arial"/>
                <a:sym typeface="Arial"/>
              </a:defRPr>
            </a:lvl5pPr>
            <a:lvl6pPr marL="0" lvl="5" indent="0" algn="r">
              <a:spcBef>
                <a:spcPts val="0"/>
              </a:spcBef>
              <a:buNone/>
              <a:defRPr sz="1100" b="1" i="0">
                <a:solidFill>
                  <a:schemeClr val="dk1"/>
                </a:solidFill>
                <a:latin typeface="Arial"/>
                <a:ea typeface="Arial"/>
                <a:cs typeface="Arial"/>
                <a:sym typeface="Arial"/>
              </a:defRPr>
            </a:lvl6pPr>
            <a:lvl7pPr marL="0" lvl="6" indent="0" algn="r">
              <a:spcBef>
                <a:spcPts val="0"/>
              </a:spcBef>
              <a:buNone/>
              <a:defRPr sz="1100" b="1" i="0">
                <a:solidFill>
                  <a:schemeClr val="dk1"/>
                </a:solidFill>
                <a:latin typeface="Arial"/>
                <a:ea typeface="Arial"/>
                <a:cs typeface="Arial"/>
                <a:sym typeface="Arial"/>
              </a:defRPr>
            </a:lvl7pPr>
            <a:lvl8pPr marL="0" lvl="7" indent="0" algn="r">
              <a:spcBef>
                <a:spcPts val="0"/>
              </a:spcBef>
              <a:buNone/>
              <a:defRPr sz="1100" b="1" i="0">
                <a:solidFill>
                  <a:schemeClr val="dk1"/>
                </a:solidFill>
                <a:latin typeface="Arial"/>
                <a:ea typeface="Arial"/>
                <a:cs typeface="Arial"/>
                <a:sym typeface="Arial"/>
              </a:defRPr>
            </a:lvl8pPr>
            <a:lvl9pPr marL="0" lvl="8" indent="0" algn="r">
              <a:spcBef>
                <a:spcPts val="0"/>
              </a:spcBef>
              <a:buNone/>
              <a:defRPr sz="1100" b="1" i="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 Statement - Lilac">
  <p:cSld name="3: Statement - Lilac">
    <p:bg>
      <p:bgPr>
        <a:solidFill>
          <a:schemeClr val="lt1"/>
        </a:solidFill>
        <a:effectLst/>
      </p:bgPr>
    </p:bg>
    <p:spTree>
      <p:nvGrpSpPr>
        <p:cNvPr id="1" name="Shape 246"/>
        <p:cNvGrpSpPr/>
        <p:nvPr/>
      </p:nvGrpSpPr>
      <p:grpSpPr>
        <a:xfrm>
          <a:off x="0" y="0"/>
          <a:ext cx="0" cy="0"/>
          <a:chOff x="0" y="0"/>
          <a:chExt cx="0" cy="0"/>
        </a:xfrm>
      </p:grpSpPr>
      <p:pic>
        <p:nvPicPr>
          <p:cNvPr id="247" name="Google Shape;247;p50"/>
          <p:cNvPicPr preferRelativeResize="0"/>
          <p:nvPr/>
        </p:nvPicPr>
        <p:blipFill rotWithShape="1">
          <a:blip r:embed="rId2">
            <a:alphaModFix/>
          </a:blip>
          <a:srcRect/>
          <a:stretch/>
        </p:blipFill>
        <p:spPr>
          <a:xfrm>
            <a:off x="0" y="5080"/>
            <a:ext cx="12192000" cy="6847840"/>
          </a:xfrm>
          <a:prstGeom prst="rect">
            <a:avLst/>
          </a:prstGeom>
          <a:noFill/>
          <a:ln>
            <a:noFill/>
          </a:ln>
        </p:spPr>
      </p:pic>
      <p:sp>
        <p:nvSpPr>
          <p:cNvPr id="248" name="Google Shape;248;p50"/>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p50"/>
          <p:cNvSpPr txBox="1">
            <a:spLocks noGrp="1"/>
          </p:cNvSpPr>
          <p:nvPr>
            <p:ph type="sldNum" idx="12"/>
          </p:nvPr>
        </p:nvSpPr>
        <p:spPr>
          <a:xfrm>
            <a:off x="11472659"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a:solidFill>
                  <a:schemeClr val="lt1"/>
                </a:solidFill>
                <a:latin typeface="Arial"/>
                <a:ea typeface="Arial"/>
                <a:cs typeface="Arial"/>
                <a:sym typeface="Arial"/>
              </a:defRPr>
            </a:lvl1pPr>
            <a:lvl2pPr marL="0" lvl="1" indent="0" algn="r">
              <a:spcBef>
                <a:spcPts val="0"/>
              </a:spcBef>
              <a:buNone/>
              <a:defRPr sz="1100" b="1" i="0">
                <a:solidFill>
                  <a:schemeClr val="lt1"/>
                </a:solidFill>
                <a:latin typeface="Arial"/>
                <a:ea typeface="Arial"/>
                <a:cs typeface="Arial"/>
                <a:sym typeface="Arial"/>
              </a:defRPr>
            </a:lvl2pPr>
            <a:lvl3pPr marL="0" lvl="2" indent="0" algn="r">
              <a:spcBef>
                <a:spcPts val="0"/>
              </a:spcBef>
              <a:buNone/>
              <a:defRPr sz="1100" b="1" i="0">
                <a:solidFill>
                  <a:schemeClr val="lt1"/>
                </a:solidFill>
                <a:latin typeface="Arial"/>
                <a:ea typeface="Arial"/>
                <a:cs typeface="Arial"/>
                <a:sym typeface="Arial"/>
              </a:defRPr>
            </a:lvl3pPr>
            <a:lvl4pPr marL="0" lvl="3" indent="0" algn="r">
              <a:spcBef>
                <a:spcPts val="0"/>
              </a:spcBef>
              <a:buNone/>
              <a:defRPr sz="1100" b="1" i="0">
                <a:solidFill>
                  <a:schemeClr val="lt1"/>
                </a:solidFill>
                <a:latin typeface="Arial"/>
                <a:ea typeface="Arial"/>
                <a:cs typeface="Arial"/>
                <a:sym typeface="Arial"/>
              </a:defRPr>
            </a:lvl4pPr>
            <a:lvl5pPr marL="0" lvl="4" indent="0" algn="r">
              <a:spcBef>
                <a:spcPts val="0"/>
              </a:spcBef>
              <a:buNone/>
              <a:defRPr sz="1100" b="1" i="0">
                <a:solidFill>
                  <a:schemeClr val="lt1"/>
                </a:solidFill>
                <a:latin typeface="Arial"/>
                <a:ea typeface="Arial"/>
                <a:cs typeface="Arial"/>
                <a:sym typeface="Arial"/>
              </a:defRPr>
            </a:lvl5pPr>
            <a:lvl6pPr marL="0" lvl="5" indent="0" algn="r">
              <a:spcBef>
                <a:spcPts val="0"/>
              </a:spcBef>
              <a:buNone/>
              <a:defRPr sz="1100" b="1" i="0">
                <a:solidFill>
                  <a:schemeClr val="lt1"/>
                </a:solidFill>
                <a:latin typeface="Arial"/>
                <a:ea typeface="Arial"/>
                <a:cs typeface="Arial"/>
                <a:sym typeface="Arial"/>
              </a:defRPr>
            </a:lvl6pPr>
            <a:lvl7pPr marL="0" lvl="6" indent="0" algn="r">
              <a:spcBef>
                <a:spcPts val="0"/>
              </a:spcBef>
              <a:buNone/>
              <a:defRPr sz="1100" b="1" i="0">
                <a:solidFill>
                  <a:schemeClr val="lt1"/>
                </a:solidFill>
                <a:latin typeface="Arial"/>
                <a:ea typeface="Arial"/>
                <a:cs typeface="Arial"/>
                <a:sym typeface="Arial"/>
              </a:defRPr>
            </a:lvl7pPr>
            <a:lvl8pPr marL="0" lvl="7" indent="0" algn="r">
              <a:spcBef>
                <a:spcPts val="0"/>
              </a:spcBef>
              <a:buNone/>
              <a:defRPr sz="1100" b="1" i="0">
                <a:solidFill>
                  <a:schemeClr val="lt1"/>
                </a:solidFill>
                <a:latin typeface="Arial"/>
                <a:ea typeface="Arial"/>
                <a:cs typeface="Arial"/>
                <a:sym typeface="Arial"/>
              </a:defRPr>
            </a:lvl8pPr>
            <a:lvl9pPr marL="0" lvl="8" indent="0" algn="r">
              <a:spcBef>
                <a:spcPts val="0"/>
              </a:spcBef>
              <a:buNone/>
              <a:defRPr sz="1100" b="1" i="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Left - Image">
  <p:cSld name="3: Left - Image">
    <p:bg>
      <p:bgPr>
        <a:solidFill>
          <a:schemeClr val="lt1"/>
        </a:solidFill>
        <a:effectLst/>
      </p:bgPr>
    </p:bg>
    <p:spTree>
      <p:nvGrpSpPr>
        <p:cNvPr id="1" name="Shape 250"/>
        <p:cNvGrpSpPr/>
        <p:nvPr/>
      </p:nvGrpSpPr>
      <p:grpSpPr>
        <a:xfrm>
          <a:off x="0" y="0"/>
          <a:ext cx="0" cy="0"/>
          <a:chOff x="0" y="0"/>
          <a:chExt cx="0" cy="0"/>
        </a:xfrm>
      </p:grpSpPr>
      <p:sp>
        <p:nvSpPr>
          <p:cNvPr id="251" name="Google Shape;251;p51"/>
          <p:cNvSpPr txBox="1">
            <a:spLocks noGrp="1"/>
          </p:cNvSpPr>
          <p:nvPr>
            <p:ph type="body" idx="1"/>
          </p:nvPr>
        </p:nvSpPr>
        <p:spPr>
          <a:xfrm>
            <a:off x="372513" y="947855"/>
            <a:ext cx="5582100" cy="14184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2" name="Google Shape;252;p51"/>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3" name="Google Shape;253;p51"/>
          <p:cNvSpPr txBox="1">
            <a:spLocks noGrp="1"/>
          </p:cNvSpPr>
          <p:nvPr>
            <p:ph type="body" idx="2"/>
          </p:nvPr>
        </p:nvSpPr>
        <p:spPr>
          <a:xfrm>
            <a:off x="372513" y="2589195"/>
            <a:ext cx="4988700" cy="37467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200"/>
              <a:buFont typeface="Arial"/>
              <a:buNone/>
              <a:defRPr sz="1200" b="0" i="0">
                <a:solidFill>
                  <a:schemeClr val="dk2"/>
                </a:solidFill>
                <a:latin typeface="Arial"/>
                <a:ea typeface="Arial"/>
                <a:cs typeface="Arial"/>
                <a:sym typeface="Arial"/>
              </a:defRPr>
            </a:lvl1pPr>
            <a:lvl2pPr marL="914400" lvl="1"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2pPr>
            <a:lvl3pPr marL="1371600" lvl="2"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3pPr>
            <a:lvl4pPr marL="1828800" lvl="3" indent="-304800" algn="l">
              <a:lnSpc>
                <a:spcPct val="110000"/>
              </a:lnSpc>
              <a:spcBef>
                <a:spcPts val="800"/>
              </a:spcBef>
              <a:spcAft>
                <a:spcPts val="0"/>
              </a:spcAft>
              <a:buClr>
                <a:schemeClr val="dk1"/>
              </a:buClr>
              <a:buSzPts val="1200"/>
              <a:buFont typeface="NTR"/>
              <a:buChar char="–"/>
              <a:defRPr sz="1200" b="0" i="0">
                <a:latin typeface="Arial"/>
                <a:ea typeface="Arial"/>
                <a:cs typeface="Arial"/>
                <a:sym typeface="Arial"/>
              </a:defRPr>
            </a:lvl4pPr>
            <a:lvl5pPr marL="2286000" lvl="4" indent="-304800" algn="l">
              <a:lnSpc>
                <a:spcPct val="90000"/>
              </a:lnSpc>
              <a:spcBef>
                <a:spcPts val="800"/>
              </a:spcBef>
              <a:spcAft>
                <a:spcPts val="0"/>
              </a:spcAft>
              <a:buClr>
                <a:schemeClr val="dk1"/>
              </a:buClr>
              <a:buSzPts val="1200"/>
              <a:buFont typeface="NTR"/>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51"/>
          <p:cNvSpPr>
            <a:spLocks noGrp="1"/>
          </p:cNvSpPr>
          <p:nvPr>
            <p:ph type="pic" idx="3"/>
          </p:nvPr>
        </p:nvSpPr>
        <p:spPr>
          <a:xfrm>
            <a:off x="6369084" y="1294768"/>
            <a:ext cx="4911600" cy="5169600"/>
          </a:xfrm>
          <a:prstGeom prst="rect">
            <a:avLst/>
          </a:prstGeom>
          <a:solidFill>
            <a:srgbClr val="E2E6D0">
              <a:alpha val="72159"/>
            </a:srgbClr>
          </a:solidFill>
          <a:ln>
            <a:noFill/>
          </a:ln>
        </p:spPr>
      </p:sp>
      <p:sp>
        <p:nvSpPr>
          <p:cNvPr id="255" name="Google Shape;255;p51"/>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69"/>
        <p:cNvGrpSpPr/>
        <p:nvPr/>
      </p:nvGrpSpPr>
      <p:grpSpPr>
        <a:xfrm>
          <a:off x="0" y="0"/>
          <a:ext cx="0" cy="0"/>
          <a:chOff x="0" y="0"/>
          <a:chExt cx="0" cy="0"/>
        </a:xfrm>
      </p:grpSpPr>
      <p:sp>
        <p:nvSpPr>
          <p:cNvPr id="70" name="Google Shape;70;p18"/>
          <p:cNvSpPr txBox="1">
            <a:spLocks noGrp="1"/>
          </p:cNvSpPr>
          <p:nvPr>
            <p:ph type="subTitle" idx="1"/>
          </p:nvPr>
        </p:nvSpPr>
        <p:spPr>
          <a:xfrm>
            <a:off x="2823796" y="4507280"/>
            <a:ext cx="39352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sz="1333"/>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71" name="Google Shape;71;p18"/>
          <p:cNvSpPr txBox="1">
            <a:spLocks noGrp="1"/>
          </p:cNvSpPr>
          <p:nvPr>
            <p:ph type="ctrTitle"/>
          </p:nvPr>
        </p:nvSpPr>
        <p:spPr>
          <a:xfrm rot="16200000">
            <a:off x="-457468" y="2345533"/>
            <a:ext cx="3850800" cy="1197200"/>
          </a:xfrm>
          <a:prstGeom prst="rect">
            <a:avLst/>
          </a:prstGeom>
        </p:spPr>
        <p:txBody>
          <a:bodyPr spcFirstLastPara="1" wrap="square" lIns="91425" tIns="91425" rIns="91425" bIns="91425" anchor="b" anchorCtr="0">
            <a:noAutofit/>
          </a:bodyPr>
          <a:lstStyle>
            <a:lvl1pPr lvl="0" algn="r">
              <a:spcBef>
                <a:spcPts val="0"/>
              </a:spcBef>
              <a:spcAft>
                <a:spcPts val="0"/>
              </a:spcAft>
              <a:buSzPts val="2800"/>
              <a:buNone/>
              <a:defRPr/>
            </a:lvl1pPr>
            <a:lvl2pPr lvl="1" algn="r">
              <a:spcBef>
                <a:spcPts val="0"/>
              </a:spcBef>
              <a:spcAft>
                <a:spcPts val="0"/>
              </a:spcAft>
              <a:buClr>
                <a:srgbClr val="000000"/>
              </a:buClr>
              <a:buSzPts val="1600"/>
              <a:buNone/>
              <a:defRPr sz="2133">
                <a:solidFill>
                  <a:srgbClr val="000000"/>
                </a:solidFill>
              </a:defRPr>
            </a:lvl2pPr>
            <a:lvl3pPr lvl="2" algn="r">
              <a:spcBef>
                <a:spcPts val="0"/>
              </a:spcBef>
              <a:spcAft>
                <a:spcPts val="0"/>
              </a:spcAft>
              <a:buClr>
                <a:srgbClr val="000000"/>
              </a:buClr>
              <a:buSzPts val="1600"/>
              <a:buNone/>
              <a:defRPr sz="2133">
                <a:solidFill>
                  <a:srgbClr val="000000"/>
                </a:solidFill>
              </a:defRPr>
            </a:lvl3pPr>
            <a:lvl4pPr lvl="3" algn="r">
              <a:spcBef>
                <a:spcPts val="0"/>
              </a:spcBef>
              <a:spcAft>
                <a:spcPts val="0"/>
              </a:spcAft>
              <a:buClr>
                <a:srgbClr val="000000"/>
              </a:buClr>
              <a:buSzPts val="1600"/>
              <a:buNone/>
              <a:defRPr sz="2133">
                <a:solidFill>
                  <a:srgbClr val="000000"/>
                </a:solidFill>
              </a:defRPr>
            </a:lvl4pPr>
            <a:lvl5pPr lvl="4" algn="r">
              <a:spcBef>
                <a:spcPts val="0"/>
              </a:spcBef>
              <a:spcAft>
                <a:spcPts val="0"/>
              </a:spcAft>
              <a:buClr>
                <a:srgbClr val="000000"/>
              </a:buClr>
              <a:buSzPts val="1600"/>
              <a:buNone/>
              <a:defRPr sz="2133">
                <a:solidFill>
                  <a:srgbClr val="000000"/>
                </a:solidFill>
              </a:defRPr>
            </a:lvl5pPr>
            <a:lvl6pPr lvl="5" algn="r">
              <a:spcBef>
                <a:spcPts val="0"/>
              </a:spcBef>
              <a:spcAft>
                <a:spcPts val="0"/>
              </a:spcAft>
              <a:buClr>
                <a:srgbClr val="000000"/>
              </a:buClr>
              <a:buSzPts val="1600"/>
              <a:buNone/>
              <a:defRPr sz="2133">
                <a:solidFill>
                  <a:srgbClr val="000000"/>
                </a:solidFill>
              </a:defRPr>
            </a:lvl6pPr>
            <a:lvl7pPr lvl="6" algn="r">
              <a:spcBef>
                <a:spcPts val="0"/>
              </a:spcBef>
              <a:spcAft>
                <a:spcPts val="0"/>
              </a:spcAft>
              <a:buClr>
                <a:srgbClr val="000000"/>
              </a:buClr>
              <a:buSzPts val="1600"/>
              <a:buNone/>
              <a:defRPr sz="2133">
                <a:solidFill>
                  <a:srgbClr val="000000"/>
                </a:solidFill>
              </a:defRPr>
            </a:lvl7pPr>
            <a:lvl8pPr lvl="7" algn="r">
              <a:spcBef>
                <a:spcPts val="0"/>
              </a:spcBef>
              <a:spcAft>
                <a:spcPts val="0"/>
              </a:spcAft>
              <a:buClr>
                <a:srgbClr val="000000"/>
              </a:buClr>
              <a:buSzPts val="1600"/>
              <a:buNone/>
              <a:defRPr sz="2133">
                <a:solidFill>
                  <a:srgbClr val="000000"/>
                </a:solidFill>
              </a:defRPr>
            </a:lvl8pPr>
            <a:lvl9pPr lvl="8" algn="r">
              <a:spcBef>
                <a:spcPts val="0"/>
              </a:spcBef>
              <a:spcAft>
                <a:spcPts val="0"/>
              </a:spcAft>
              <a:buClr>
                <a:srgbClr val="000000"/>
              </a:buClr>
              <a:buSzPts val="1600"/>
              <a:buNone/>
              <a:defRPr sz="2133">
                <a:solidFill>
                  <a:srgbClr val="000000"/>
                </a:solidFill>
              </a:defRPr>
            </a:lvl9pPr>
          </a:lstStyle>
          <a:p>
            <a:endParaRPr/>
          </a:p>
        </p:txBody>
      </p:sp>
    </p:spTree>
    <p:extLst>
      <p:ext uri="{BB962C8B-B14F-4D97-AF65-F5344CB8AC3E}">
        <p14:creationId xmlns:p14="http://schemas.microsoft.com/office/powerpoint/2010/main" val="1122776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34"/>
        <p:cNvGrpSpPr/>
        <p:nvPr/>
      </p:nvGrpSpPr>
      <p:grpSpPr>
        <a:xfrm>
          <a:off x="0" y="0"/>
          <a:ext cx="0" cy="0"/>
          <a:chOff x="0" y="0"/>
          <a:chExt cx="0" cy="0"/>
        </a:xfrm>
      </p:grpSpPr>
      <p:sp>
        <p:nvSpPr>
          <p:cNvPr id="135" name="Google Shape;135;p29"/>
          <p:cNvSpPr txBox="1">
            <a:spLocks noGrp="1"/>
          </p:cNvSpPr>
          <p:nvPr>
            <p:ph type="ctrTitle"/>
          </p:nvPr>
        </p:nvSpPr>
        <p:spPr>
          <a:xfrm>
            <a:off x="1108267" y="501997"/>
            <a:ext cx="5156400" cy="27388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Clr>
                <a:srgbClr val="FFFFFF"/>
              </a:buClr>
              <a:buSzPts val="1600"/>
              <a:buNone/>
              <a:defRPr sz="2133">
                <a:solidFill>
                  <a:srgbClr val="FFFFFF"/>
                </a:solidFill>
              </a:defRPr>
            </a:lvl2pPr>
            <a:lvl3pPr lvl="2">
              <a:spcBef>
                <a:spcPts val="0"/>
              </a:spcBef>
              <a:spcAft>
                <a:spcPts val="0"/>
              </a:spcAft>
              <a:buClr>
                <a:srgbClr val="FFFFFF"/>
              </a:buClr>
              <a:buSzPts val="1600"/>
              <a:buNone/>
              <a:defRPr sz="2133">
                <a:solidFill>
                  <a:srgbClr val="FFFFFF"/>
                </a:solidFill>
              </a:defRPr>
            </a:lvl3pPr>
            <a:lvl4pPr lvl="3">
              <a:spcBef>
                <a:spcPts val="0"/>
              </a:spcBef>
              <a:spcAft>
                <a:spcPts val="0"/>
              </a:spcAft>
              <a:buClr>
                <a:srgbClr val="FFFFFF"/>
              </a:buClr>
              <a:buSzPts val="1600"/>
              <a:buNone/>
              <a:defRPr sz="2133">
                <a:solidFill>
                  <a:srgbClr val="FFFFFF"/>
                </a:solidFill>
              </a:defRPr>
            </a:lvl4pPr>
            <a:lvl5pPr lvl="4">
              <a:spcBef>
                <a:spcPts val="0"/>
              </a:spcBef>
              <a:spcAft>
                <a:spcPts val="0"/>
              </a:spcAft>
              <a:buClr>
                <a:srgbClr val="FFFFFF"/>
              </a:buClr>
              <a:buSzPts val="1600"/>
              <a:buNone/>
              <a:defRPr sz="2133">
                <a:solidFill>
                  <a:srgbClr val="FFFFFF"/>
                </a:solidFill>
              </a:defRPr>
            </a:lvl5pPr>
            <a:lvl6pPr lvl="5">
              <a:spcBef>
                <a:spcPts val="0"/>
              </a:spcBef>
              <a:spcAft>
                <a:spcPts val="0"/>
              </a:spcAft>
              <a:buClr>
                <a:srgbClr val="FFFFFF"/>
              </a:buClr>
              <a:buSzPts val="1600"/>
              <a:buNone/>
              <a:defRPr sz="2133">
                <a:solidFill>
                  <a:srgbClr val="FFFFFF"/>
                </a:solidFill>
              </a:defRPr>
            </a:lvl6pPr>
            <a:lvl7pPr lvl="6">
              <a:spcBef>
                <a:spcPts val="0"/>
              </a:spcBef>
              <a:spcAft>
                <a:spcPts val="0"/>
              </a:spcAft>
              <a:buClr>
                <a:srgbClr val="FFFFFF"/>
              </a:buClr>
              <a:buSzPts val="1600"/>
              <a:buNone/>
              <a:defRPr sz="2133">
                <a:solidFill>
                  <a:srgbClr val="FFFFFF"/>
                </a:solidFill>
              </a:defRPr>
            </a:lvl7pPr>
            <a:lvl8pPr lvl="7">
              <a:spcBef>
                <a:spcPts val="0"/>
              </a:spcBef>
              <a:spcAft>
                <a:spcPts val="0"/>
              </a:spcAft>
              <a:buClr>
                <a:srgbClr val="FFFFFF"/>
              </a:buClr>
              <a:buSzPts val="1600"/>
              <a:buNone/>
              <a:defRPr sz="2133">
                <a:solidFill>
                  <a:srgbClr val="FFFFFF"/>
                </a:solidFill>
              </a:defRPr>
            </a:lvl8pPr>
            <a:lvl9pPr lvl="8">
              <a:spcBef>
                <a:spcPts val="0"/>
              </a:spcBef>
              <a:spcAft>
                <a:spcPts val="0"/>
              </a:spcAft>
              <a:buClr>
                <a:srgbClr val="FFFFFF"/>
              </a:buClr>
              <a:buSzPts val="1600"/>
              <a:buNone/>
              <a:defRPr sz="2133">
                <a:solidFill>
                  <a:srgbClr val="FFFFFF"/>
                </a:solidFill>
              </a:defRPr>
            </a:lvl9pPr>
          </a:lstStyle>
          <a:p>
            <a:endParaRPr/>
          </a:p>
        </p:txBody>
      </p:sp>
      <p:sp>
        <p:nvSpPr>
          <p:cNvPr id="136" name="Google Shape;136;p29"/>
          <p:cNvSpPr txBox="1">
            <a:spLocks noGrp="1"/>
          </p:cNvSpPr>
          <p:nvPr>
            <p:ph type="subTitle" idx="1"/>
          </p:nvPr>
        </p:nvSpPr>
        <p:spPr>
          <a:xfrm>
            <a:off x="1108267" y="3085633"/>
            <a:ext cx="4108800" cy="237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a:lvl1pPr>
            <a:lvl2pPr lvl="1">
              <a:lnSpc>
                <a:spcPct val="100000"/>
              </a:lnSpc>
              <a:spcBef>
                <a:spcPts val="0"/>
              </a:spcBef>
              <a:spcAft>
                <a:spcPts val="0"/>
              </a:spcAft>
              <a:buClr>
                <a:srgbClr val="FFFFFF"/>
              </a:buClr>
              <a:buSzPts val="1200"/>
              <a:buNone/>
              <a:defRPr>
                <a:solidFill>
                  <a:srgbClr val="FFFFFF"/>
                </a:solidFill>
              </a:defRPr>
            </a:lvl2pPr>
            <a:lvl3pPr lvl="2">
              <a:lnSpc>
                <a:spcPct val="100000"/>
              </a:lnSpc>
              <a:spcBef>
                <a:spcPts val="0"/>
              </a:spcBef>
              <a:spcAft>
                <a:spcPts val="0"/>
              </a:spcAft>
              <a:buClr>
                <a:srgbClr val="FFFFFF"/>
              </a:buClr>
              <a:buSzPts val="1200"/>
              <a:buNone/>
              <a:defRPr>
                <a:solidFill>
                  <a:srgbClr val="FFFFFF"/>
                </a:solidFill>
              </a:defRPr>
            </a:lvl3pPr>
            <a:lvl4pPr lvl="3">
              <a:lnSpc>
                <a:spcPct val="100000"/>
              </a:lnSpc>
              <a:spcBef>
                <a:spcPts val="0"/>
              </a:spcBef>
              <a:spcAft>
                <a:spcPts val="0"/>
              </a:spcAft>
              <a:buClr>
                <a:srgbClr val="FFFFFF"/>
              </a:buClr>
              <a:buSzPts val="1200"/>
              <a:buNone/>
              <a:defRPr>
                <a:solidFill>
                  <a:srgbClr val="FFFFFF"/>
                </a:solidFill>
              </a:defRPr>
            </a:lvl4pPr>
            <a:lvl5pPr lvl="4">
              <a:lnSpc>
                <a:spcPct val="100000"/>
              </a:lnSpc>
              <a:spcBef>
                <a:spcPts val="0"/>
              </a:spcBef>
              <a:spcAft>
                <a:spcPts val="0"/>
              </a:spcAft>
              <a:buClr>
                <a:srgbClr val="FFFFFF"/>
              </a:buClr>
              <a:buSzPts val="1200"/>
              <a:buNone/>
              <a:defRPr>
                <a:solidFill>
                  <a:srgbClr val="FFFFFF"/>
                </a:solidFill>
              </a:defRPr>
            </a:lvl5pPr>
            <a:lvl6pPr lvl="5">
              <a:lnSpc>
                <a:spcPct val="100000"/>
              </a:lnSpc>
              <a:spcBef>
                <a:spcPts val="0"/>
              </a:spcBef>
              <a:spcAft>
                <a:spcPts val="0"/>
              </a:spcAft>
              <a:buClr>
                <a:srgbClr val="FFFFFF"/>
              </a:buClr>
              <a:buSzPts val="1200"/>
              <a:buNone/>
              <a:defRPr>
                <a:solidFill>
                  <a:srgbClr val="FFFFFF"/>
                </a:solidFill>
              </a:defRPr>
            </a:lvl6pPr>
            <a:lvl7pPr lvl="6">
              <a:lnSpc>
                <a:spcPct val="100000"/>
              </a:lnSpc>
              <a:spcBef>
                <a:spcPts val="0"/>
              </a:spcBef>
              <a:spcAft>
                <a:spcPts val="0"/>
              </a:spcAft>
              <a:buClr>
                <a:srgbClr val="FFFFFF"/>
              </a:buClr>
              <a:buSzPts val="1200"/>
              <a:buNone/>
              <a:defRPr>
                <a:solidFill>
                  <a:srgbClr val="FFFFFF"/>
                </a:solidFill>
              </a:defRPr>
            </a:lvl7pPr>
            <a:lvl8pPr lvl="7">
              <a:lnSpc>
                <a:spcPct val="100000"/>
              </a:lnSpc>
              <a:spcBef>
                <a:spcPts val="0"/>
              </a:spcBef>
              <a:spcAft>
                <a:spcPts val="0"/>
              </a:spcAft>
              <a:buClr>
                <a:srgbClr val="FFFFFF"/>
              </a:buClr>
              <a:buSzPts val="1200"/>
              <a:buNone/>
              <a:defRPr>
                <a:solidFill>
                  <a:srgbClr val="FFFFFF"/>
                </a:solidFill>
              </a:defRPr>
            </a:lvl8pPr>
            <a:lvl9pPr lvl="8">
              <a:lnSpc>
                <a:spcPct val="100000"/>
              </a:lnSpc>
              <a:spcBef>
                <a:spcPts val="0"/>
              </a:spcBef>
              <a:spcAft>
                <a:spcPts val="0"/>
              </a:spcAft>
              <a:buClr>
                <a:srgbClr val="FFFFFF"/>
              </a:buClr>
              <a:buSzPts val="1200"/>
              <a:buNone/>
              <a:defRPr>
                <a:solidFill>
                  <a:srgbClr val="FFFFFF"/>
                </a:solidFill>
              </a:defRPr>
            </a:lvl9pPr>
          </a:lstStyle>
          <a:p>
            <a:endParaRPr/>
          </a:p>
        </p:txBody>
      </p:sp>
    </p:spTree>
    <p:extLst>
      <p:ext uri="{BB962C8B-B14F-4D97-AF65-F5344CB8AC3E}">
        <p14:creationId xmlns:p14="http://schemas.microsoft.com/office/powerpoint/2010/main" val="686243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nk Cover" type="title">
  <p:cSld name="TITLE">
    <p:bg>
      <p:bgPr>
        <a:blipFill>
          <a:blip r:embed="rId2">
            <a:alphaModFix/>
          </a:blip>
          <a:stretch>
            <a:fillRect/>
          </a:stretch>
        </a:blipFill>
        <a:effectLst/>
      </p:bgPr>
    </p:bg>
    <p:spTree>
      <p:nvGrpSpPr>
        <p:cNvPr id="1" name="Shape 260"/>
        <p:cNvGrpSpPr/>
        <p:nvPr/>
      </p:nvGrpSpPr>
      <p:grpSpPr>
        <a:xfrm>
          <a:off x="0" y="0"/>
          <a:ext cx="0" cy="0"/>
          <a:chOff x="0" y="0"/>
          <a:chExt cx="0" cy="0"/>
        </a:xfrm>
      </p:grpSpPr>
      <p:sp>
        <p:nvSpPr>
          <p:cNvPr id="261" name="Google Shape;261;p53"/>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262" name="Google Shape;262;p53"/>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263" name="Google Shape;263;p5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64" name="Google Shape;264;p53"/>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65"/>
        <p:cNvGrpSpPr/>
        <p:nvPr/>
      </p:nvGrpSpPr>
      <p:grpSpPr>
        <a:xfrm>
          <a:off x="0" y="0"/>
          <a:ext cx="0" cy="0"/>
          <a:chOff x="0" y="0"/>
          <a:chExt cx="0" cy="0"/>
        </a:xfrm>
      </p:grpSpPr>
      <p:sp>
        <p:nvSpPr>
          <p:cNvPr id="266" name="Google Shape;266;p5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67" name="Google Shape;267;p5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00000"/>
              </a:lnSpc>
              <a:spcBef>
                <a:spcPts val="0"/>
              </a:spcBef>
              <a:spcAft>
                <a:spcPts val="0"/>
              </a:spcAft>
              <a:buSzPts val="2400"/>
              <a:buFont typeface="Inter"/>
              <a:buChar char="●"/>
              <a:defRPr>
                <a:latin typeface="Inter"/>
                <a:ea typeface="Inter"/>
                <a:cs typeface="Inter"/>
                <a:sym typeface="Inter"/>
              </a:defRPr>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
        <p:nvSpPr>
          <p:cNvPr id="268" name="Google Shape;268;p5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nk Page with Pattern Background">
  <p:cSld name="CUSTOM_2">
    <p:bg>
      <p:bgPr>
        <a:blipFill>
          <a:blip r:embed="rId2">
            <a:alphaModFix/>
          </a:blip>
          <a:stretch>
            <a:fillRect/>
          </a:stretch>
        </a:blipFill>
        <a:effectLst/>
      </p:bgPr>
    </p:bg>
    <p:spTree>
      <p:nvGrpSpPr>
        <p:cNvPr id="1" name="Shape 269"/>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d Cover">
  <p:cSld name="TITLE_2">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56"/>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272" name="Google Shape;272;p56"/>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273" name="Google Shape;273;p5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4" name="Google Shape;274;p56"/>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SECTION - Earth">
  <p:cSld name="2: SECTION - Earth">
    <p:bg>
      <p:bgPr>
        <a:solidFill>
          <a:schemeClr val="lt2"/>
        </a:solidFill>
        <a:effectLst/>
      </p:bgPr>
    </p:bg>
    <p:spTree>
      <p:nvGrpSpPr>
        <p:cNvPr id="1"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a:stretch/>
        </p:blipFill>
        <p:spPr>
          <a:xfrm>
            <a:off x="-8012" y="0"/>
            <a:ext cx="12200011" cy="6862506"/>
          </a:xfrm>
          <a:prstGeom prst="rect">
            <a:avLst/>
          </a:prstGeom>
          <a:noFill/>
          <a:ln>
            <a:noFill/>
          </a:ln>
        </p:spPr>
      </p:pic>
      <p:sp>
        <p:nvSpPr>
          <p:cNvPr id="118" name="Google Shape;118;p22"/>
          <p:cNvSpPr/>
          <p:nvPr/>
        </p:nvSpPr>
        <p:spPr>
          <a:xfrm>
            <a:off x="-8011" y="265165"/>
            <a:ext cx="10762308" cy="6598367"/>
          </a:xfrm>
          <a:custGeom>
            <a:avLst/>
            <a:gdLst/>
            <a:ahLst/>
            <a:cxnLst/>
            <a:rect l="l" t="t" r="r" b="b"/>
            <a:pathLst>
              <a:path w="21600" h="21300" extrusionOk="0">
                <a:moveTo>
                  <a:pt x="22" y="92"/>
                </a:moveTo>
                <a:cubicBezTo>
                  <a:pt x="3621" y="-300"/>
                  <a:pt x="7187" y="571"/>
                  <a:pt x="10473" y="2569"/>
                </a:cubicBezTo>
                <a:cubicBezTo>
                  <a:pt x="12753" y="3955"/>
                  <a:pt x="14912" y="5895"/>
                  <a:pt x="16758" y="8507"/>
                </a:cubicBezTo>
                <a:cubicBezTo>
                  <a:pt x="17963" y="10212"/>
                  <a:pt x="19001" y="12166"/>
                  <a:pt x="19822" y="14322"/>
                </a:cubicBezTo>
                <a:cubicBezTo>
                  <a:pt x="20645" y="16482"/>
                  <a:pt x="21247" y="18835"/>
                  <a:pt x="21600" y="21300"/>
                </a:cubicBezTo>
                <a:lnTo>
                  <a:pt x="0" y="21269"/>
                </a:lnTo>
                <a:lnTo>
                  <a:pt x="22" y="92"/>
                </a:lnTo>
                <a:close/>
              </a:path>
            </a:pathLst>
          </a:custGeom>
          <a:solidFill>
            <a:schemeClr val="lt2"/>
          </a:solidFill>
          <a:ln>
            <a:noFill/>
          </a:ln>
        </p:spPr>
        <p:txBody>
          <a:bodyPr spcFirstLastPara="1" wrap="square" lIns="45700" tIns="45700" rIns="45700" bIns="45700" anchor="t" anchorCtr="0">
            <a:noAutofit/>
          </a:bodyPr>
          <a:lstStyle/>
          <a:p>
            <a:pPr marL="0" marR="0" lvl="0" indent="0" algn="l" rtl="0">
              <a:spcBef>
                <a:spcPts val="0"/>
              </a:spcBef>
              <a:spcAft>
                <a:spcPts val="0"/>
              </a:spcAft>
              <a:buNone/>
            </a:pPr>
            <a:endParaRPr sz="1800" b="1" i="0" u="none" strike="noStrike" cap="none">
              <a:solidFill>
                <a:schemeClr val="dk1"/>
              </a:solidFill>
              <a:latin typeface="Arial"/>
              <a:ea typeface="Arial"/>
              <a:cs typeface="Arial"/>
              <a:sym typeface="Arial"/>
            </a:endParaRPr>
          </a:p>
        </p:txBody>
      </p:sp>
      <p:sp>
        <p:nvSpPr>
          <p:cNvPr id="119" name="Google Shape;119;p22"/>
          <p:cNvSpPr txBox="1">
            <a:spLocks noGrp="1"/>
          </p:cNvSpPr>
          <p:nvPr>
            <p:ph type="title"/>
          </p:nvPr>
        </p:nvSpPr>
        <p:spPr>
          <a:xfrm>
            <a:off x="484374" y="3429000"/>
            <a:ext cx="8091000" cy="2559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200"/>
              <a:buFont typeface="Arial"/>
              <a:buNone/>
              <a:defRPr sz="7200" b="0"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22"/>
          <p:cNvSpPr txBox="1">
            <a:spLocks noGrp="1"/>
          </p:cNvSpPr>
          <p:nvPr>
            <p:ph type="body" idx="1"/>
          </p:nvPr>
        </p:nvSpPr>
        <p:spPr>
          <a:xfrm>
            <a:off x="503229" y="2775847"/>
            <a:ext cx="5683200" cy="478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rgbClr val="47A2FE"/>
              </a:buClr>
              <a:buSzPts val="2000"/>
              <a:buFont typeface="Arial"/>
              <a:buNone/>
              <a:defRPr sz="2000" b="1" i="0">
                <a:solidFill>
                  <a:srgbClr val="47A2FE"/>
                </a:solidFill>
                <a:latin typeface="Arial"/>
                <a:ea typeface="Arial"/>
                <a:cs typeface="Arial"/>
                <a:sym typeface="Arial"/>
              </a:defRPr>
            </a:lvl1pPr>
            <a:lvl2pPr marL="914400" lvl="1" indent="-228600" algn="l">
              <a:lnSpc>
                <a:spcPct val="100000"/>
              </a:lnSpc>
              <a:spcBef>
                <a:spcPts val="1600"/>
              </a:spcBef>
              <a:spcAft>
                <a:spcPts val="0"/>
              </a:spcAft>
              <a:buClr>
                <a:srgbClr val="7591D6"/>
              </a:buClr>
              <a:buSzPts val="2000"/>
              <a:buNone/>
              <a:defRPr sz="2000">
                <a:solidFill>
                  <a:srgbClr val="7591D6"/>
                </a:solidFill>
              </a:defRPr>
            </a:lvl2pPr>
            <a:lvl3pPr marL="1371600" lvl="2" indent="-228600" algn="l">
              <a:lnSpc>
                <a:spcPct val="100000"/>
              </a:lnSpc>
              <a:spcBef>
                <a:spcPts val="1600"/>
              </a:spcBef>
              <a:spcAft>
                <a:spcPts val="0"/>
              </a:spcAft>
              <a:buClr>
                <a:srgbClr val="7591D6"/>
              </a:buClr>
              <a:buSzPts val="1800"/>
              <a:buNone/>
              <a:defRPr sz="1800">
                <a:solidFill>
                  <a:srgbClr val="7591D6"/>
                </a:solidFill>
              </a:defRPr>
            </a:lvl3pPr>
            <a:lvl4pPr marL="1828800" lvl="3" indent="-228600" algn="l">
              <a:lnSpc>
                <a:spcPct val="100000"/>
              </a:lnSpc>
              <a:spcBef>
                <a:spcPts val="1600"/>
              </a:spcBef>
              <a:spcAft>
                <a:spcPts val="0"/>
              </a:spcAft>
              <a:buClr>
                <a:srgbClr val="7591D6"/>
              </a:buClr>
              <a:buSzPts val="1600"/>
              <a:buNone/>
              <a:defRPr sz="1600">
                <a:solidFill>
                  <a:srgbClr val="7591D6"/>
                </a:solidFill>
              </a:defRPr>
            </a:lvl4pPr>
            <a:lvl5pPr marL="2286000" lvl="4" indent="-228600" algn="l">
              <a:lnSpc>
                <a:spcPct val="90000"/>
              </a:lnSpc>
              <a:spcBef>
                <a:spcPts val="500"/>
              </a:spcBef>
              <a:spcAft>
                <a:spcPts val="0"/>
              </a:spcAft>
              <a:buClr>
                <a:srgbClr val="7591D6"/>
              </a:buClr>
              <a:buSzPts val="1600"/>
              <a:buNone/>
              <a:defRPr sz="1600">
                <a:solidFill>
                  <a:srgbClr val="7591D6"/>
                </a:solidFill>
              </a:defRPr>
            </a:lvl5pPr>
            <a:lvl6pPr marL="2743200" lvl="5" indent="-228600" algn="l">
              <a:lnSpc>
                <a:spcPct val="90000"/>
              </a:lnSpc>
              <a:spcBef>
                <a:spcPts val="500"/>
              </a:spcBef>
              <a:spcAft>
                <a:spcPts val="0"/>
              </a:spcAft>
              <a:buClr>
                <a:srgbClr val="7591D6"/>
              </a:buClr>
              <a:buSzPts val="1600"/>
              <a:buNone/>
              <a:defRPr sz="1600">
                <a:solidFill>
                  <a:srgbClr val="7591D6"/>
                </a:solidFill>
              </a:defRPr>
            </a:lvl6pPr>
            <a:lvl7pPr marL="3200400" lvl="6" indent="-228600" algn="l">
              <a:lnSpc>
                <a:spcPct val="90000"/>
              </a:lnSpc>
              <a:spcBef>
                <a:spcPts val="500"/>
              </a:spcBef>
              <a:spcAft>
                <a:spcPts val="0"/>
              </a:spcAft>
              <a:buClr>
                <a:srgbClr val="7591D6"/>
              </a:buClr>
              <a:buSzPts val="1600"/>
              <a:buNone/>
              <a:defRPr sz="1600">
                <a:solidFill>
                  <a:srgbClr val="7591D6"/>
                </a:solidFill>
              </a:defRPr>
            </a:lvl7pPr>
            <a:lvl8pPr marL="3657600" lvl="7" indent="-228600" algn="l">
              <a:lnSpc>
                <a:spcPct val="90000"/>
              </a:lnSpc>
              <a:spcBef>
                <a:spcPts val="500"/>
              </a:spcBef>
              <a:spcAft>
                <a:spcPts val="0"/>
              </a:spcAft>
              <a:buClr>
                <a:srgbClr val="7591D6"/>
              </a:buClr>
              <a:buSzPts val="1600"/>
              <a:buNone/>
              <a:defRPr sz="1600">
                <a:solidFill>
                  <a:srgbClr val="7591D6"/>
                </a:solidFill>
              </a:defRPr>
            </a:lvl8pPr>
            <a:lvl9pPr marL="4114800" lvl="8" indent="-228600" algn="l">
              <a:lnSpc>
                <a:spcPct val="90000"/>
              </a:lnSpc>
              <a:spcBef>
                <a:spcPts val="500"/>
              </a:spcBef>
              <a:spcAft>
                <a:spcPts val="0"/>
              </a:spcAft>
              <a:buClr>
                <a:srgbClr val="7591D6"/>
              </a:buClr>
              <a:buSzPts val="1600"/>
              <a:buNone/>
              <a:defRPr sz="1600">
                <a:solidFill>
                  <a:srgbClr val="7591D6"/>
                </a:solidFill>
              </a:defRPr>
            </a:lvl9pPr>
          </a:lstStyle>
          <a:p>
            <a:endParaRPr/>
          </a:p>
        </p:txBody>
      </p:sp>
      <p:sp>
        <p:nvSpPr>
          <p:cNvPr id="121" name="Google Shape;121;p22"/>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range Cover">
  <p:cSld name="TITLE_2_1">
    <p:bg>
      <p:bgPr>
        <a:blipFill>
          <a:blip r:embed="rId2">
            <a:alphaModFix/>
          </a:blip>
          <a:stretch>
            <a:fillRect/>
          </a:stretch>
        </a:blipFill>
        <a:effectLst/>
      </p:bgPr>
    </p:bg>
    <p:spTree>
      <p:nvGrpSpPr>
        <p:cNvPr id="1" name="Shape 275"/>
        <p:cNvGrpSpPr/>
        <p:nvPr/>
      </p:nvGrpSpPr>
      <p:grpSpPr>
        <a:xfrm>
          <a:off x="0" y="0"/>
          <a:ext cx="0" cy="0"/>
          <a:chOff x="0" y="0"/>
          <a:chExt cx="0" cy="0"/>
        </a:xfrm>
      </p:grpSpPr>
      <p:sp>
        <p:nvSpPr>
          <p:cNvPr id="276" name="Google Shape;276;p57"/>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277" name="Google Shape;277;p57"/>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278" name="Google Shape;278;p5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79" name="Google Shape;279;p57"/>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Yellow Cover">
  <p:cSld name="TITLE_2_1_1">
    <p:bg>
      <p:bgPr>
        <a:blipFill>
          <a:blip r:embed="rId2">
            <a:alphaModFix/>
          </a:blip>
          <a:stretch>
            <a:fillRect/>
          </a:stretch>
        </a:blipFill>
        <a:effectLst/>
      </p:bgPr>
    </p:bg>
    <p:spTree>
      <p:nvGrpSpPr>
        <p:cNvPr id="1" name="Shape 280"/>
        <p:cNvGrpSpPr/>
        <p:nvPr/>
      </p:nvGrpSpPr>
      <p:grpSpPr>
        <a:xfrm>
          <a:off x="0" y="0"/>
          <a:ext cx="0" cy="0"/>
          <a:chOff x="0" y="0"/>
          <a:chExt cx="0" cy="0"/>
        </a:xfrm>
      </p:grpSpPr>
      <p:sp>
        <p:nvSpPr>
          <p:cNvPr id="281" name="Google Shape;281;p58"/>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282" name="Google Shape;282;p58"/>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283" name="Google Shape;283;p5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4" name="Google Shape;284;p58"/>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Green Cover">
  <p:cSld name="TITLE_2_1_1_1">
    <p:bg>
      <p:bgPr>
        <a:blipFill>
          <a:blip r:embed="rId2">
            <a:alphaModFix/>
          </a:blip>
          <a:stretch>
            <a:fillRect/>
          </a:stretch>
        </a:blipFill>
        <a:effectLst/>
      </p:bgPr>
    </p:bg>
    <p:spTree>
      <p:nvGrpSpPr>
        <p:cNvPr id="1" name="Shape 285"/>
        <p:cNvGrpSpPr/>
        <p:nvPr/>
      </p:nvGrpSpPr>
      <p:grpSpPr>
        <a:xfrm>
          <a:off x="0" y="0"/>
          <a:ext cx="0" cy="0"/>
          <a:chOff x="0" y="0"/>
          <a:chExt cx="0" cy="0"/>
        </a:xfrm>
      </p:grpSpPr>
      <p:sp>
        <p:nvSpPr>
          <p:cNvPr id="286" name="Google Shape;286;p59"/>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287" name="Google Shape;287;p59"/>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288" name="Google Shape;288;p5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89" name="Google Shape;289;p59"/>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al Cover">
  <p:cSld name="TITLE_2_1_1_1_1">
    <p:bg>
      <p:bgPr>
        <a:blipFill>
          <a:blip r:embed="rId2">
            <a:alphaModFix/>
          </a:blip>
          <a:stretch>
            <a:fillRect/>
          </a:stretch>
        </a:blipFill>
        <a:effectLst/>
      </p:bgPr>
    </p:bg>
    <p:spTree>
      <p:nvGrpSpPr>
        <p:cNvPr id="1" name="Shape 290"/>
        <p:cNvGrpSpPr/>
        <p:nvPr/>
      </p:nvGrpSpPr>
      <p:grpSpPr>
        <a:xfrm>
          <a:off x="0" y="0"/>
          <a:ext cx="0" cy="0"/>
          <a:chOff x="0" y="0"/>
          <a:chExt cx="0" cy="0"/>
        </a:xfrm>
      </p:grpSpPr>
      <p:sp>
        <p:nvSpPr>
          <p:cNvPr id="291" name="Google Shape;291;p60"/>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292" name="Google Shape;292;p60"/>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293" name="Google Shape;293;p6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4" name="Google Shape;294;p60"/>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ue Cover">
  <p:cSld name="TITLE_2_1_1_1_1_1">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61"/>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297" name="Google Shape;297;p61"/>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298" name="Google Shape;298;p6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99" name="Google Shape;299;p61"/>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urple Cover">
  <p:cSld name="TITLE_2_1_1_1_1_1_1">
    <p:bg>
      <p:bgPr>
        <a:blipFill>
          <a:blip r:embed="rId2">
            <a:alphaModFix/>
          </a:blip>
          <a:stretch>
            <a:fillRect/>
          </a:stretch>
        </a:blipFill>
        <a:effectLst/>
      </p:bgPr>
    </p:bg>
    <p:spTree>
      <p:nvGrpSpPr>
        <p:cNvPr id="1" name="Shape 300"/>
        <p:cNvGrpSpPr/>
        <p:nvPr/>
      </p:nvGrpSpPr>
      <p:grpSpPr>
        <a:xfrm>
          <a:off x="0" y="0"/>
          <a:ext cx="0" cy="0"/>
          <a:chOff x="0" y="0"/>
          <a:chExt cx="0" cy="0"/>
        </a:xfrm>
      </p:grpSpPr>
      <p:sp>
        <p:nvSpPr>
          <p:cNvPr id="301" name="Google Shape;301;p62"/>
          <p:cNvSpPr txBox="1">
            <a:spLocks noGrp="1"/>
          </p:cNvSpPr>
          <p:nvPr>
            <p:ph type="ctrTitle"/>
          </p:nvPr>
        </p:nvSpPr>
        <p:spPr>
          <a:xfrm>
            <a:off x="894467" y="2162467"/>
            <a:ext cx="7182300" cy="18876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900"/>
              <a:buFont typeface="Inter Tight"/>
              <a:buNone/>
              <a:defRPr sz="6900">
                <a:latin typeface="Inter Tight"/>
                <a:ea typeface="Inter Tight"/>
                <a:cs typeface="Inter Tight"/>
                <a:sym typeface="Inter Tight"/>
              </a:defRPr>
            </a:lvl2pPr>
            <a:lvl3pPr lvl="2" algn="l">
              <a:lnSpc>
                <a:spcPct val="100000"/>
              </a:lnSpc>
              <a:spcBef>
                <a:spcPts val="0"/>
              </a:spcBef>
              <a:spcAft>
                <a:spcPts val="0"/>
              </a:spcAft>
              <a:buSzPts val="6900"/>
              <a:buFont typeface="Inter Tight"/>
              <a:buNone/>
              <a:defRPr sz="6900">
                <a:latin typeface="Inter Tight"/>
                <a:ea typeface="Inter Tight"/>
                <a:cs typeface="Inter Tight"/>
                <a:sym typeface="Inter Tight"/>
              </a:defRPr>
            </a:lvl3pPr>
            <a:lvl4pPr lvl="3" algn="l">
              <a:lnSpc>
                <a:spcPct val="100000"/>
              </a:lnSpc>
              <a:spcBef>
                <a:spcPts val="0"/>
              </a:spcBef>
              <a:spcAft>
                <a:spcPts val="0"/>
              </a:spcAft>
              <a:buSzPts val="6900"/>
              <a:buFont typeface="Inter Tight"/>
              <a:buNone/>
              <a:defRPr sz="6900">
                <a:latin typeface="Inter Tight"/>
                <a:ea typeface="Inter Tight"/>
                <a:cs typeface="Inter Tight"/>
                <a:sym typeface="Inter Tight"/>
              </a:defRPr>
            </a:lvl4pPr>
            <a:lvl5pPr lvl="4" algn="l">
              <a:lnSpc>
                <a:spcPct val="100000"/>
              </a:lnSpc>
              <a:spcBef>
                <a:spcPts val="0"/>
              </a:spcBef>
              <a:spcAft>
                <a:spcPts val="0"/>
              </a:spcAft>
              <a:buSzPts val="6900"/>
              <a:buFont typeface="Inter Tight"/>
              <a:buNone/>
              <a:defRPr sz="6900">
                <a:latin typeface="Inter Tight"/>
                <a:ea typeface="Inter Tight"/>
                <a:cs typeface="Inter Tight"/>
                <a:sym typeface="Inter Tight"/>
              </a:defRPr>
            </a:lvl5pPr>
            <a:lvl6pPr lvl="5" algn="l">
              <a:lnSpc>
                <a:spcPct val="100000"/>
              </a:lnSpc>
              <a:spcBef>
                <a:spcPts val="0"/>
              </a:spcBef>
              <a:spcAft>
                <a:spcPts val="0"/>
              </a:spcAft>
              <a:buSzPts val="6900"/>
              <a:buFont typeface="Inter Tight"/>
              <a:buNone/>
              <a:defRPr sz="6900">
                <a:latin typeface="Inter Tight"/>
                <a:ea typeface="Inter Tight"/>
                <a:cs typeface="Inter Tight"/>
                <a:sym typeface="Inter Tight"/>
              </a:defRPr>
            </a:lvl6pPr>
            <a:lvl7pPr lvl="6" algn="l">
              <a:lnSpc>
                <a:spcPct val="100000"/>
              </a:lnSpc>
              <a:spcBef>
                <a:spcPts val="0"/>
              </a:spcBef>
              <a:spcAft>
                <a:spcPts val="0"/>
              </a:spcAft>
              <a:buSzPts val="6900"/>
              <a:buFont typeface="Inter Tight"/>
              <a:buNone/>
              <a:defRPr sz="6900">
                <a:latin typeface="Inter Tight"/>
                <a:ea typeface="Inter Tight"/>
                <a:cs typeface="Inter Tight"/>
                <a:sym typeface="Inter Tight"/>
              </a:defRPr>
            </a:lvl7pPr>
            <a:lvl8pPr lvl="7" algn="l">
              <a:lnSpc>
                <a:spcPct val="100000"/>
              </a:lnSpc>
              <a:spcBef>
                <a:spcPts val="0"/>
              </a:spcBef>
              <a:spcAft>
                <a:spcPts val="0"/>
              </a:spcAft>
              <a:buSzPts val="6900"/>
              <a:buFont typeface="Inter Tight"/>
              <a:buNone/>
              <a:defRPr sz="6900">
                <a:latin typeface="Inter Tight"/>
                <a:ea typeface="Inter Tight"/>
                <a:cs typeface="Inter Tight"/>
                <a:sym typeface="Inter Tight"/>
              </a:defRPr>
            </a:lvl8pPr>
            <a:lvl9pPr lvl="8" algn="l">
              <a:lnSpc>
                <a:spcPct val="100000"/>
              </a:lnSpc>
              <a:spcBef>
                <a:spcPts val="0"/>
              </a:spcBef>
              <a:spcAft>
                <a:spcPts val="0"/>
              </a:spcAft>
              <a:buSzPts val="6900"/>
              <a:buFont typeface="Inter Tight"/>
              <a:buNone/>
              <a:defRPr sz="6900">
                <a:latin typeface="Inter Tight"/>
                <a:ea typeface="Inter Tight"/>
                <a:cs typeface="Inter Tight"/>
                <a:sym typeface="Inter Tight"/>
              </a:defRPr>
            </a:lvl9pPr>
          </a:lstStyle>
          <a:p>
            <a:endParaRPr/>
          </a:p>
        </p:txBody>
      </p:sp>
      <p:sp>
        <p:nvSpPr>
          <p:cNvPr id="302" name="Google Shape;302;p62"/>
          <p:cNvSpPr txBox="1">
            <a:spLocks noGrp="1"/>
          </p:cNvSpPr>
          <p:nvPr>
            <p:ph type="subTitle" idx="1"/>
          </p:nvPr>
        </p:nvSpPr>
        <p:spPr>
          <a:xfrm>
            <a:off x="894467" y="5041196"/>
            <a:ext cx="86139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03" name="Google Shape;303;p6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04" name="Google Shape;304;p62"/>
          <p:cNvPicPr preferRelativeResize="0"/>
          <p:nvPr/>
        </p:nvPicPr>
        <p:blipFill rotWithShape="1">
          <a:blip r:embed="rId3">
            <a:alphaModFix/>
          </a:blip>
          <a:srcRect/>
          <a:stretch/>
        </p:blipFill>
        <p:spPr>
          <a:xfrm>
            <a:off x="1087700" y="1000300"/>
            <a:ext cx="1011697" cy="94106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nk Break Page">
  <p:cSld name="CUSTOM">
    <p:bg>
      <p:bgPr>
        <a:blipFill>
          <a:blip r:embed="rId2">
            <a:alphaModFix/>
          </a:blip>
          <a:stretch>
            <a:fillRect/>
          </a:stretch>
        </a:blipFill>
        <a:effectLst/>
      </p:bgPr>
    </p:bg>
    <p:spTree>
      <p:nvGrpSpPr>
        <p:cNvPr id="1" name="Shape 305"/>
        <p:cNvGrpSpPr/>
        <p:nvPr/>
      </p:nvGrpSpPr>
      <p:grpSpPr>
        <a:xfrm>
          <a:off x="0" y="0"/>
          <a:ext cx="0" cy="0"/>
          <a:chOff x="0" y="0"/>
          <a:chExt cx="0" cy="0"/>
        </a:xfrm>
      </p:grpSpPr>
      <p:sp>
        <p:nvSpPr>
          <p:cNvPr id="306" name="Google Shape;306;p63"/>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Red Break Page">
  <p:cSld name="CUSTOM_3">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4"/>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range Break Page">
  <p:cSld name="CUSTOM_3_1">
    <p:bg>
      <p:bgPr>
        <a:blipFill>
          <a:blip r:embed="rId2">
            <a:alphaModFix/>
          </a:blip>
          <a:stretch>
            <a:fillRect/>
          </a:stretch>
        </a:blipFill>
        <a:effectLst/>
      </p:bgPr>
    </p:bg>
    <p:spTree>
      <p:nvGrpSpPr>
        <p:cNvPr id="1" name="Shape 309"/>
        <p:cNvGrpSpPr/>
        <p:nvPr/>
      </p:nvGrpSpPr>
      <p:grpSpPr>
        <a:xfrm>
          <a:off x="0" y="0"/>
          <a:ext cx="0" cy="0"/>
          <a:chOff x="0" y="0"/>
          <a:chExt cx="0" cy="0"/>
        </a:xfrm>
      </p:grpSpPr>
      <p:sp>
        <p:nvSpPr>
          <p:cNvPr id="310" name="Google Shape;310;p65"/>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Yellow Break Page">
  <p:cSld name="CUSTOM_3_1_1">
    <p:bg>
      <p:bgPr>
        <a:blipFill>
          <a:blip r:embed="rId2">
            <a:alphaModFix/>
          </a:blip>
          <a:stretch>
            <a:fillRect/>
          </a:stretch>
        </a:blipFill>
        <a:effectLst/>
      </p:bgPr>
    </p:bg>
    <p:spTree>
      <p:nvGrpSpPr>
        <p:cNvPr id="1" name="Shape 311"/>
        <p:cNvGrpSpPr/>
        <p:nvPr/>
      </p:nvGrpSpPr>
      <p:grpSpPr>
        <a:xfrm>
          <a:off x="0" y="0"/>
          <a:ext cx="0" cy="0"/>
          <a:chOff x="0" y="0"/>
          <a:chExt cx="0" cy="0"/>
        </a:xfrm>
      </p:grpSpPr>
      <p:sp>
        <p:nvSpPr>
          <p:cNvPr id="312" name="Google Shape;312;p66"/>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Title">
  <p:cSld name="3: Title">
    <p:bg>
      <p:bgPr>
        <a:solidFill>
          <a:schemeClr val="lt1"/>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body" idx="1"/>
          </p:nvPr>
        </p:nvSpPr>
        <p:spPr>
          <a:xfrm>
            <a:off x="372821" y="1014700"/>
            <a:ext cx="10232100" cy="814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 name="Google Shape;124;p23"/>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3"/>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Green Break Page">
  <p:cSld name="CUSTOM_3_1_1_1">
    <p:bg>
      <p:bgPr>
        <a:blipFill>
          <a:blip r:embed="rId2">
            <a:alphaModFix/>
          </a:blip>
          <a:stretch>
            <a:fillRect/>
          </a:stretch>
        </a:blipFill>
        <a:effectLst/>
      </p:bgPr>
    </p:bg>
    <p:spTree>
      <p:nvGrpSpPr>
        <p:cNvPr id="1" name="Shape 313"/>
        <p:cNvGrpSpPr/>
        <p:nvPr/>
      </p:nvGrpSpPr>
      <p:grpSpPr>
        <a:xfrm>
          <a:off x="0" y="0"/>
          <a:ext cx="0" cy="0"/>
          <a:chOff x="0" y="0"/>
          <a:chExt cx="0" cy="0"/>
        </a:xfrm>
      </p:grpSpPr>
      <p:sp>
        <p:nvSpPr>
          <p:cNvPr id="314" name="Google Shape;314;p67"/>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eal Break Page">
  <p:cSld name="CUSTOM_3_1_1_1_1">
    <p:bg>
      <p:bgPr>
        <a:blipFill>
          <a:blip r:embed="rId2">
            <a:alphaModFix/>
          </a:blip>
          <a:stretch>
            <a:fillRect/>
          </a:stretch>
        </a:blipFill>
        <a:effectLst/>
      </p:bgPr>
    </p:bg>
    <p:spTree>
      <p:nvGrpSpPr>
        <p:cNvPr id="1" name="Shape 315"/>
        <p:cNvGrpSpPr/>
        <p:nvPr/>
      </p:nvGrpSpPr>
      <p:grpSpPr>
        <a:xfrm>
          <a:off x="0" y="0"/>
          <a:ext cx="0" cy="0"/>
          <a:chOff x="0" y="0"/>
          <a:chExt cx="0" cy="0"/>
        </a:xfrm>
      </p:grpSpPr>
      <p:sp>
        <p:nvSpPr>
          <p:cNvPr id="316" name="Google Shape;316;p68"/>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ue Break Page">
  <p:cSld name="CUSTOM_3_1_1_1_1_1">
    <p:bg>
      <p:bgPr>
        <a:blipFill>
          <a:blip r:embed="rId2">
            <a:alphaModFix/>
          </a:blip>
          <a:stretch>
            <a:fillRect/>
          </a:stretch>
        </a:blipFill>
        <a:effectLst/>
      </p:bgPr>
    </p:bg>
    <p:spTree>
      <p:nvGrpSpPr>
        <p:cNvPr id="1" name="Shape 317"/>
        <p:cNvGrpSpPr/>
        <p:nvPr/>
      </p:nvGrpSpPr>
      <p:grpSpPr>
        <a:xfrm>
          <a:off x="0" y="0"/>
          <a:ext cx="0" cy="0"/>
          <a:chOff x="0" y="0"/>
          <a:chExt cx="0" cy="0"/>
        </a:xfrm>
      </p:grpSpPr>
      <p:sp>
        <p:nvSpPr>
          <p:cNvPr id="318" name="Google Shape;318;p69"/>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urple Break Page">
  <p:cSld name="CUSTOM_3_1_1_1_1_1_1">
    <p:bg>
      <p:bgPr>
        <a:blipFill>
          <a:blip r:embed="rId2">
            <a:alphaModFix/>
          </a:blip>
          <a:stretch>
            <a:fillRect/>
          </a:stretch>
        </a:blipFill>
        <a:effectLst/>
      </p:bgPr>
    </p:bg>
    <p:spTree>
      <p:nvGrpSpPr>
        <p:cNvPr id="1" name="Shape 319"/>
        <p:cNvGrpSpPr/>
        <p:nvPr/>
      </p:nvGrpSpPr>
      <p:grpSpPr>
        <a:xfrm>
          <a:off x="0" y="0"/>
          <a:ext cx="0" cy="0"/>
          <a:chOff x="0" y="0"/>
          <a:chExt cx="0" cy="0"/>
        </a:xfrm>
      </p:grpSpPr>
      <p:sp>
        <p:nvSpPr>
          <p:cNvPr id="320" name="Google Shape;320;p70"/>
          <p:cNvSpPr txBox="1">
            <a:spLocks noGrp="1"/>
          </p:cNvSpPr>
          <p:nvPr>
            <p:ph type="title"/>
          </p:nvPr>
        </p:nvSpPr>
        <p:spPr>
          <a:xfrm>
            <a:off x="4332133" y="3532933"/>
            <a:ext cx="6382500" cy="24477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700"/>
              <a:buNone/>
              <a:defRPr sz="4700"/>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ố cục tùy chỉnh 2">
  <p:cSld name="CUSTOM_1">
    <p:spTree>
      <p:nvGrpSpPr>
        <p:cNvPr id="1" name="Shape 321"/>
        <p:cNvGrpSpPr/>
        <p:nvPr/>
      </p:nvGrpSpPr>
      <p:grpSpPr>
        <a:xfrm>
          <a:off x="0" y="0"/>
          <a:ext cx="0" cy="0"/>
          <a:chOff x="0" y="0"/>
          <a:chExt cx="0" cy="0"/>
        </a:xfrm>
      </p:grpSpPr>
      <p:sp>
        <p:nvSpPr>
          <p:cNvPr id="322" name="Google Shape;322;p7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Font typeface="Inter"/>
              <a:buNone/>
              <a:defRPr>
                <a:latin typeface="Inter"/>
                <a:ea typeface="Inter"/>
                <a:cs typeface="Inter"/>
                <a:sym typeface="Inter"/>
              </a:defRPr>
            </a:lvl2pPr>
            <a:lvl3pPr lvl="2" algn="l">
              <a:lnSpc>
                <a:spcPct val="100000"/>
              </a:lnSpc>
              <a:spcBef>
                <a:spcPts val="0"/>
              </a:spcBef>
              <a:spcAft>
                <a:spcPts val="0"/>
              </a:spcAft>
              <a:buSzPts val="3700"/>
              <a:buFont typeface="Inter"/>
              <a:buNone/>
              <a:defRPr>
                <a:latin typeface="Inter"/>
                <a:ea typeface="Inter"/>
                <a:cs typeface="Inter"/>
                <a:sym typeface="Inter"/>
              </a:defRPr>
            </a:lvl3pPr>
            <a:lvl4pPr lvl="3" algn="l">
              <a:lnSpc>
                <a:spcPct val="100000"/>
              </a:lnSpc>
              <a:spcBef>
                <a:spcPts val="0"/>
              </a:spcBef>
              <a:spcAft>
                <a:spcPts val="0"/>
              </a:spcAft>
              <a:buSzPts val="3700"/>
              <a:buFont typeface="Inter"/>
              <a:buNone/>
              <a:defRPr>
                <a:latin typeface="Inter"/>
                <a:ea typeface="Inter"/>
                <a:cs typeface="Inter"/>
                <a:sym typeface="Inter"/>
              </a:defRPr>
            </a:lvl4pPr>
            <a:lvl5pPr lvl="4" algn="l">
              <a:lnSpc>
                <a:spcPct val="100000"/>
              </a:lnSpc>
              <a:spcBef>
                <a:spcPts val="0"/>
              </a:spcBef>
              <a:spcAft>
                <a:spcPts val="0"/>
              </a:spcAft>
              <a:buSzPts val="3700"/>
              <a:buFont typeface="Inter"/>
              <a:buNone/>
              <a:defRPr>
                <a:latin typeface="Inter"/>
                <a:ea typeface="Inter"/>
                <a:cs typeface="Inter"/>
                <a:sym typeface="Inter"/>
              </a:defRPr>
            </a:lvl5pPr>
            <a:lvl6pPr lvl="5" algn="l">
              <a:lnSpc>
                <a:spcPct val="100000"/>
              </a:lnSpc>
              <a:spcBef>
                <a:spcPts val="0"/>
              </a:spcBef>
              <a:spcAft>
                <a:spcPts val="0"/>
              </a:spcAft>
              <a:buSzPts val="3700"/>
              <a:buFont typeface="Inter"/>
              <a:buNone/>
              <a:defRPr>
                <a:latin typeface="Inter"/>
                <a:ea typeface="Inter"/>
                <a:cs typeface="Inter"/>
                <a:sym typeface="Inter"/>
              </a:defRPr>
            </a:lvl6pPr>
            <a:lvl7pPr lvl="6" algn="l">
              <a:lnSpc>
                <a:spcPct val="100000"/>
              </a:lnSpc>
              <a:spcBef>
                <a:spcPts val="0"/>
              </a:spcBef>
              <a:spcAft>
                <a:spcPts val="0"/>
              </a:spcAft>
              <a:buSzPts val="3700"/>
              <a:buFont typeface="Inter"/>
              <a:buNone/>
              <a:defRPr>
                <a:latin typeface="Inter"/>
                <a:ea typeface="Inter"/>
                <a:cs typeface="Inter"/>
                <a:sym typeface="Inter"/>
              </a:defRPr>
            </a:lvl7pPr>
            <a:lvl8pPr lvl="7" algn="l">
              <a:lnSpc>
                <a:spcPct val="100000"/>
              </a:lnSpc>
              <a:spcBef>
                <a:spcPts val="0"/>
              </a:spcBef>
              <a:spcAft>
                <a:spcPts val="0"/>
              </a:spcAft>
              <a:buSzPts val="3700"/>
              <a:buFont typeface="Inter"/>
              <a:buNone/>
              <a:defRPr>
                <a:latin typeface="Inter"/>
                <a:ea typeface="Inter"/>
                <a:cs typeface="Inter"/>
                <a:sym typeface="Inter"/>
              </a:defRPr>
            </a:lvl8pPr>
            <a:lvl9pPr lvl="8" algn="l">
              <a:lnSpc>
                <a:spcPct val="100000"/>
              </a:lnSpc>
              <a:spcBef>
                <a:spcPts val="0"/>
              </a:spcBef>
              <a:spcAft>
                <a:spcPts val="0"/>
              </a:spcAft>
              <a:buSzPts val="3700"/>
              <a:buFont typeface="Inter"/>
              <a:buNone/>
              <a:defRPr>
                <a:latin typeface="Inter"/>
                <a:ea typeface="Inter"/>
                <a:cs typeface="Inter"/>
                <a:sym typeface="Inter"/>
              </a:defRPr>
            </a:lvl9pPr>
          </a:lstStyle>
          <a:p>
            <a:endParaRPr/>
          </a:p>
        </p:txBody>
      </p:sp>
      <p:sp>
        <p:nvSpPr>
          <p:cNvPr id="323" name="Google Shape;323;p7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00000"/>
              </a:lnSpc>
              <a:spcBef>
                <a:spcPts val="0"/>
              </a:spcBef>
              <a:spcAft>
                <a:spcPts val="0"/>
              </a:spcAft>
              <a:buSzPts val="2400"/>
              <a:buFont typeface="Inter"/>
              <a:buChar char="●"/>
              <a:defRPr>
                <a:latin typeface="Inter"/>
                <a:ea typeface="Inter"/>
                <a:cs typeface="Inter"/>
                <a:sym typeface="Inter"/>
              </a:defRPr>
            </a:lvl1pPr>
            <a:lvl2pPr marL="914400" lvl="1" indent="-349250" algn="l">
              <a:lnSpc>
                <a:spcPct val="100000"/>
              </a:lnSpc>
              <a:spcBef>
                <a:spcPts val="0"/>
              </a:spcBef>
              <a:spcAft>
                <a:spcPts val="0"/>
              </a:spcAft>
              <a:buSzPts val="1900"/>
              <a:buChar char="○"/>
              <a:defRPr/>
            </a:lvl2pPr>
            <a:lvl3pPr marL="1371600" lvl="2" indent="-349250" algn="l">
              <a:lnSpc>
                <a:spcPct val="100000"/>
              </a:lnSpc>
              <a:spcBef>
                <a:spcPts val="0"/>
              </a:spcBef>
              <a:spcAft>
                <a:spcPts val="0"/>
              </a:spcAft>
              <a:buSzPts val="1900"/>
              <a:buChar char="■"/>
              <a:defRPr/>
            </a:lvl3pPr>
            <a:lvl4pPr marL="1828800" lvl="3" indent="-349250" algn="l">
              <a:lnSpc>
                <a:spcPct val="100000"/>
              </a:lnSpc>
              <a:spcBef>
                <a:spcPts val="0"/>
              </a:spcBef>
              <a:spcAft>
                <a:spcPts val="0"/>
              </a:spcAft>
              <a:buSzPts val="1900"/>
              <a:buChar char="●"/>
              <a:defRPr/>
            </a:lvl4pPr>
            <a:lvl5pPr marL="2286000" lvl="4" indent="-349250" algn="l">
              <a:lnSpc>
                <a:spcPct val="100000"/>
              </a:lnSpc>
              <a:spcBef>
                <a:spcPts val="0"/>
              </a:spcBef>
              <a:spcAft>
                <a:spcPts val="0"/>
              </a:spcAft>
              <a:buSzPts val="1900"/>
              <a:buChar char="○"/>
              <a:defRPr/>
            </a:lvl5pPr>
            <a:lvl6pPr marL="2743200" lvl="5" indent="-349250" algn="l">
              <a:lnSpc>
                <a:spcPct val="100000"/>
              </a:lnSpc>
              <a:spcBef>
                <a:spcPts val="0"/>
              </a:spcBef>
              <a:spcAft>
                <a:spcPts val="0"/>
              </a:spcAft>
              <a:buSzPts val="1900"/>
              <a:buChar char="■"/>
              <a:defRPr/>
            </a:lvl6pPr>
            <a:lvl7pPr marL="3200400" lvl="6" indent="-349250" algn="l">
              <a:lnSpc>
                <a:spcPct val="100000"/>
              </a:lnSpc>
              <a:spcBef>
                <a:spcPts val="0"/>
              </a:spcBef>
              <a:spcAft>
                <a:spcPts val="0"/>
              </a:spcAft>
              <a:buSzPts val="1900"/>
              <a:buChar char="●"/>
              <a:defRPr/>
            </a:lvl7pPr>
            <a:lvl8pPr marL="3657600" lvl="7" indent="-349250" algn="l">
              <a:lnSpc>
                <a:spcPct val="100000"/>
              </a:lnSpc>
              <a:spcBef>
                <a:spcPts val="0"/>
              </a:spcBef>
              <a:spcAft>
                <a:spcPts val="0"/>
              </a:spcAft>
              <a:buSzPts val="1900"/>
              <a:buChar char="○"/>
              <a:defRPr/>
            </a:lvl8pPr>
            <a:lvl9pPr marL="4114800" lvl="8" indent="-349250" algn="l">
              <a:lnSpc>
                <a:spcPct val="100000"/>
              </a:lnSpc>
              <a:spcBef>
                <a:spcPts val="0"/>
              </a:spcBef>
              <a:spcAft>
                <a:spcPts val="0"/>
              </a:spcAft>
              <a:buSzPts val="19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ue Bank Page with Pattern Background">
  <p:cSld name="CUSTOM_2_2">
    <p:bg>
      <p:bgPr>
        <a:blipFill>
          <a:blip r:embed="rId2">
            <a:alphaModFix/>
          </a:blip>
          <a:stretch>
            <a:fillRect/>
          </a:stretch>
        </a:blipFill>
        <a:effectLst/>
      </p:bgPr>
    </p:bg>
    <p:spTree>
      <p:nvGrpSpPr>
        <p:cNvPr id="1" name="Shape 324"/>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range Bank Page with Pattern Background">
  <p:cSld name="CUSTOM_2_2_1">
    <p:bg>
      <p:bgPr>
        <a:blipFill>
          <a:blip r:embed="rId2">
            <a:alphaModFix/>
          </a:blip>
          <a:stretch>
            <a:fillRect/>
          </a:stretch>
        </a:blipFill>
        <a:effectLst/>
      </p:bgPr>
    </p:bg>
    <p:spTree>
      <p:nvGrpSpPr>
        <p:cNvPr id="1" name="Shape 325"/>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Red Bank Page with Pattern Background">
  <p:cSld name="CUSTOM_2_2_1_1">
    <p:bg>
      <p:bgPr>
        <a:blipFill>
          <a:blip r:embed="rId2">
            <a:alphaModFix/>
          </a:blip>
          <a:stretch>
            <a:fillRect/>
          </a:stretch>
        </a:blipFill>
        <a:effectLst/>
      </p:bgPr>
    </p:bg>
    <p:spTree>
      <p:nvGrpSpPr>
        <p:cNvPr id="1" name="Shape 326"/>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eal Bank Page with Pattern Background">
  <p:cSld name="CUSTOM_2_2_1_1_1">
    <p:bg>
      <p:bgPr>
        <a:blipFill>
          <a:blip r:embed="rId2">
            <a:alphaModFix/>
          </a:blip>
          <a:stretch>
            <a:fillRect/>
          </a:stretch>
        </a:blipFill>
        <a:effectLst/>
      </p:bgPr>
    </p:bg>
    <p:spTree>
      <p:nvGrpSpPr>
        <p:cNvPr id="1" name="Shape 327"/>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urple Bank Page with Pattern Background">
  <p:cSld name="CUSTOM_2_2_1_1_1_1">
    <p:bg>
      <p:bgPr>
        <a:blipFill>
          <a:blip r:embed="rId2">
            <a:alphaModFix/>
          </a:blip>
          <a:stretch>
            <a:fillRect/>
          </a:stretch>
        </a:blipFill>
        <a:effectLst/>
      </p:bgPr>
    </p:bg>
    <p:spTree>
      <p:nvGrpSpPr>
        <p:cNvPr id="1" name="Shape 32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Blank">
  <p:cSld name="3: Blank">
    <p:bg>
      <p:bgPr>
        <a:solidFill>
          <a:schemeClr val="lt1"/>
        </a:solidFill>
        <a:effectLst/>
      </p:bgPr>
    </p:bg>
    <p:spTree>
      <p:nvGrpSpPr>
        <p:cNvPr id="1" name="Shape 126"/>
        <p:cNvGrpSpPr/>
        <p:nvPr/>
      </p:nvGrpSpPr>
      <p:grpSpPr>
        <a:xfrm>
          <a:off x="0" y="0"/>
          <a:ext cx="0" cy="0"/>
          <a:chOff x="0" y="0"/>
          <a:chExt cx="0" cy="0"/>
        </a:xfrm>
      </p:grpSpPr>
      <p:sp>
        <p:nvSpPr>
          <p:cNvPr id="127" name="Google Shape;127;p24"/>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24"/>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Yellow Bank Page with Pattern Background">
  <p:cSld name="CUSTOM_2_2_1_1_1_1_1">
    <p:bg>
      <p:bgPr>
        <a:blipFill>
          <a:blip r:embed="rId2">
            <a:alphaModFix/>
          </a:blip>
          <a:stretch>
            <a:fillRect/>
          </a:stretch>
        </a:blipFill>
        <a:effectLst/>
      </p:bgPr>
    </p:bg>
    <p:spTree>
      <p:nvGrpSpPr>
        <p:cNvPr id="1" name="Shape 329"/>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Green Bank Page with Pattern Background">
  <p:cSld name="CUSTOM_2_2_1_1_1_1_1_1">
    <p:bg>
      <p:bgPr>
        <a:blipFill>
          <a:blip r:embed="rId2">
            <a:alphaModFix/>
          </a:blip>
          <a:stretch>
            <a:fillRect/>
          </a:stretch>
        </a:blipFill>
        <a:effectLst/>
      </p:bgPr>
    </p:bg>
    <p:spTree>
      <p:nvGrpSpPr>
        <p:cNvPr id="1" name="Shape 330"/>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Pink Cover">
  <p:cSld name="TITLE_1">
    <p:bg>
      <p:bgPr>
        <a:blipFill>
          <a:blip r:embed="rId2">
            <a:alphaModFix/>
          </a:blip>
          <a:stretch>
            <a:fillRect/>
          </a:stretch>
        </a:blipFill>
        <a:effectLst/>
      </p:bgPr>
    </p:bg>
    <p:spTree>
      <p:nvGrpSpPr>
        <p:cNvPr id="1" name="Shape 331"/>
        <p:cNvGrpSpPr/>
        <p:nvPr/>
      </p:nvGrpSpPr>
      <p:grpSpPr>
        <a:xfrm>
          <a:off x="0" y="0"/>
          <a:ext cx="0" cy="0"/>
          <a:chOff x="0" y="0"/>
          <a:chExt cx="0" cy="0"/>
        </a:xfrm>
      </p:grpSpPr>
      <p:sp>
        <p:nvSpPr>
          <p:cNvPr id="332" name="Google Shape;332;p79"/>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33" name="Google Shape;333;p79"/>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34" name="Google Shape;334;p7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ed Cover">
  <p:cSld name="TITLE_1_2">
    <p:bg>
      <p:bgPr>
        <a:blipFill>
          <a:blip r:embed="rId2">
            <a:alphaModFix/>
          </a:blip>
          <a:stretch>
            <a:fillRect/>
          </a:stretch>
        </a:blipFill>
        <a:effectLst/>
      </p:bgPr>
    </p:bg>
    <p:spTree>
      <p:nvGrpSpPr>
        <p:cNvPr id="1" name="Shape 335"/>
        <p:cNvGrpSpPr/>
        <p:nvPr/>
      </p:nvGrpSpPr>
      <p:grpSpPr>
        <a:xfrm>
          <a:off x="0" y="0"/>
          <a:ext cx="0" cy="0"/>
          <a:chOff x="0" y="0"/>
          <a:chExt cx="0" cy="0"/>
        </a:xfrm>
      </p:grpSpPr>
      <p:sp>
        <p:nvSpPr>
          <p:cNvPr id="336" name="Google Shape;336;p80"/>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37" name="Google Shape;337;p80"/>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38" name="Google Shape;338;p8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range Cover">
  <p:cSld name="TITLE_1_2_1">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p81"/>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41" name="Google Shape;341;p81"/>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42" name="Google Shape;342;p8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Yellow Cover">
  <p:cSld name="TITLE_1_2_1_1">
    <p:bg>
      <p:bgPr>
        <a:blipFill>
          <a:blip r:embed="rId2">
            <a:alphaModFix/>
          </a:blip>
          <a:stretch>
            <a:fillRect/>
          </a:stretch>
        </a:blipFill>
        <a:effectLst/>
      </p:bgPr>
    </p:bg>
    <p:spTree>
      <p:nvGrpSpPr>
        <p:cNvPr id="1" name="Shape 343"/>
        <p:cNvGrpSpPr/>
        <p:nvPr/>
      </p:nvGrpSpPr>
      <p:grpSpPr>
        <a:xfrm>
          <a:off x="0" y="0"/>
          <a:ext cx="0" cy="0"/>
          <a:chOff x="0" y="0"/>
          <a:chExt cx="0" cy="0"/>
        </a:xfrm>
      </p:grpSpPr>
      <p:sp>
        <p:nvSpPr>
          <p:cNvPr id="344" name="Google Shape;344;p82"/>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45" name="Google Shape;345;p82"/>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46" name="Google Shape;346;p8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Green Cover">
  <p:cSld name="TITLE_1_2_1_1_1">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83"/>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49" name="Google Shape;349;p83"/>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50" name="Google Shape;350;p8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al Cover">
  <p:cSld name="TITLE_1_2_1_1_1_2">
    <p:bg>
      <p:bgPr>
        <a:blipFill>
          <a:blip r:embed="rId2">
            <a:alphaModFix/>
          </a:blip>
          <a:stretch>
            <a:fillRect/>
          </a:stretch>
        </a:blipFill>
        <a:effectLst/>
      </p:bgPr>
    </p:bg>
    <p:spTree>
      <p:nvGrpSpPr>
        <p:cNvPr id="1" name="Shape 351"/>
        <p:cNvGrpSpPr/>
        <p:nvPr/>
      </p:nvGrpSpPr>
      <p:grpSpPr>
        <a:xfrm>
          <a:off x="0" y="0"/>
          <a:ext cx="0" cy="0"/>
          <a:chOff x="0" y="0"/>
          <a:chExt cx="0" cy="0"/>
        </a:xfrm>
      </p:grpSpPr>
      <p:sp>
        <p:nvSpPr>
          <p:cNvPr id="352" name="Google Shape;352;p84"/>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53" name="Google Shape;353;p84"/>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54" name="Google Shape;354;p8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ue Cover">
  <p:cSld name="TITLE_1_2_1_1_1_1">
    <p:bg>
      <p:bgPr>
        <a:blipFill>
          <a:blip r:embed="rId2">
            <a:alphaModFix/>
          </a:blip>
          <a:stretch>
            <a:fillRect/>
          </a:stretch>
        </a:blipFill>
        <a:effectLst/>
      </p:bgPr>
    </p:bg>
    <p:spTree>
      <p:nvGrpSpPr>
        <p:cNvPr id="1" name="Shape 355"/>
        <p:cNvGrpSpPr/>
        <p:nvPr/>
      </p:nvGrpSpPr>
      <p:grpSpPr>
        <a:xfrm>
          <a:off x="0" y="0"/>
          <a:ext cx="0" cy="0"/>
          <a:chOff x="0" y="0"/>
          <a:chExt cx="0" cy="0"/>
        </a:xfrm>
      </p:grpSpPr>
      <p:sp>
        <p:nvSpPr>
          <p:cNvPr id="356" name="Google Shape;356;p85"/>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57" name="Google Shape;357;p85"/>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58" name="Google Shape;358;p8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urple Cover">
  <p:cSld name="TITLE_1_2_1_1_1_1_1">
    <p:bg>
      <p:bgPr>
        <a:blipFill>
          <a:blip r:embed="rId2">
            <a:alphaModFix/>
          </a:blip>
          <a:stretch>
            <a:fillRect/>
          </a:stretch>
        </a:blipFill>
        <a:effectLst/>
      </p:bgPr>
    </p:bg>
    <p:spTree>
      <p:nvGrpSpPr>
        <p:cNvPr id="1" name="Shape 359"/>
        <p:cNvGrpSpPr/>
        <p:nvPr/>
      </p:nvGrpSpPr>
      <p:grpSpPr>
        <a:xfrm>
          <a:off x="0" y="0"/>
          <a:ext cx="0" cy="0"/>
          <a:chOff x="0" y="0"/>
          <a:chExt cx="0" cy="0"/>
        </a:xfrm>
      </p:grpSpPr>
      <p:sp>
        <p:nvSpPr>
          <p:cNvPr id="360" name="Google Shape;360;p86"/>
          <p:cNvSpPr txBox="1">
            <a:spLocks noGrp="1"/>
          </p:cNvSpPr>
          <p:nvPr>
            <p:ph type="ctrTitle"/>
          </p:nvPr>
        </p:nvSpPr>
        <p:spPr>
          <a:xfrm>
            <a:off x="332400" y="2162467"/>
            <a:ext cx="5244300" cy="28788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4300"/>
              <a:buNone/>
              <a:defRPr sz="4300"/>
            </a:lvl1pPr>
            <a:lvl2pPr lvl="1" algn="l">
              <a:lnSpc>
                <a:spcPct val="100000"/>
              </a:lnSpc>
              <a:spcBef>
                <a:spcPts val="0"/>
              </a:spcBef>
              <a:spcAft>
                <a:spcPts val="0"/>
              </a:spcAft>
              <a:buSzPts val="4400"/>
              <a:buFont typeface="Inter Tight"/>
              <a:buNone/>
              <a:defRPr sz="4400">
                <a:latin typeface="Inter Tight"/>
                <a:ea typeface="Inter Tight"/>
                <a:cs typeface="Inter Tight"/>
                <a:sym typeface="Inter Tight"/>
              </a:defRPr>
            </a:lvl2pPr>
            <a:lvl3pPr lvl="2" algn="l">
              <a:lnSpc>
                <a:spcPct val="100000"/>
              </a:lnSpc>
              <a:spcBef>
                <a:spcPts val="0"/>
              </a:spcBef>
              <a:spcAft>
                <a:spcPts val="0"/>
              </a:spcAft>
              <a:buSzPts val="4400"/>
              <a:buFont typeface="Inter Tight"/>
              <a:buNone/>
              <a:defRPr sz="4400">
                <a:latin typeface="Inter Tight"/>
                <a:ea typeface="Inter Tight"/>
                <a:cs typeface="Inter Tight"/>
                <a:sym typeface="Inter Tight"/>
              </a:defRPr>
            </a:lvl3pPr>
            <a:lvl4pPr lvl="3" algn="l">
              <a:lnSpc>
                <a:spcPct val="100000"/>
              </a:lnSpc>
              <a:spcBef>
                <a:spcPts val="0"/>
              </a:spcBef>
              <a:spcAft>
                <a:spcPts val="0"/>
              </a:spcAft>
              <a:buSzPts val="4400"/>
              <a:buFont typeface="Inter Tight"/>
              <a:buNone/>
              <a:defRPr sz="4400">
                <a:latin typeface="Inter Tight"/>
                <a:ea typeface="Inter Tight"/>
                <a:cs typeface="Inter Tight"/>
                <a:sym typeface="Inter Tight"/>
              </a:defRPr>
            </a:lvl4pPr>
            <a:lvl5pPr lvl="4" algn="l">
              <a:lnSpc>
                <a:spcPct val="100000"/>
              </a:lnSpc>
              <a:spcBef>
                <a:spcPts val="0"/>
              </a:spcBef>
              <a:spcAft>
                <a:spcPts val="0"/>
              </a:spcAft>
              <a:buSzPts val="4400"/>
              <a:buFont typeface="Inter Tight"/>
              <a:buNone/>
              <a:defRPr sz="4400">
                <a:latin typeface="Inter Tight"/>
                <a:ea typeface="Inter Tight"/>
                <a:cs typeface="Inter Tight"/>
                <a:sym typeface="Inter Tight"/>
              </a:defRPr>
            </a:lvl5pPr>
            <a:lvl6pPr lvl="5" algn="l">
              <a:lnSpc>
                <a:spcPct val="100000"/>
              </a:lnSpc>
              <a:spcBef>
                <a:spcPts val="0"/>
              </a:spcBef>
              <a:spcAft>
                <a:spcPts val="0"/>
              </a:spcAft>
              <a:buSzPts val="4400"/>
              <a:buFont typeface="Inter Tight"/>
              <a:buNone/>
              <a:defRPr sz="4400">
                <a:latin typeface="Inter Tight"/>
                <a:ea typeface="Inter Tight"/>
                <a:cs typeface="Inter Tight"/>
                <a:sym typeface="Inter Tight"/>
              </a:defRPr>
            </a:lvl6pPr>
            <a:lvl7pPr lvl="6" algn="l">
              <a:lnSpc>
                <a:spcPct val="100000"/>
              </a:lnSpc>
              <a:spcBef>
                <a:spcPts val="0"/>
              </a:spcBef>
              <a:spcAft>
                <a:spcPts val="0"/>
              </a:spcAft>
              <a:buSzPts val="4400"/>
              <a:buFont typeface="Inter Tight"/>
              <a:buNone/>
              <a:defRPr sz="4400">
                <a:latin typeface="Inter Tight"/>
                <a:ea typeface="Inter Tight"/>
                <a:cs typeface="Inter Tight"/>
                <a:sym typeface="Inter Tight"/>
              </a:defRPr>
            </a:lvl7pPr>
            <a:lvl8pPr lvl="7" algn="l">
              <a:lnSpc>
                <a:spcPct val="100000"/>
              </a:lnSpc>
              <a:spcBef>
                <a:spcPts val="0"/>
              </a:spcBef>
              <a:spcAft>
                <a:spcPts val="0"/>
              </a:spcAft>
              <a:buSzPts val="4400"/>
              <a:buFont typeface="Inter Tight"/>
              <a:buNone/>
              <a:defRPr sz="4400">
                <a:latin typeface="Inter Tight"/>
                <a:ea typeface="Inter Tight"/>
                <a:cs typeface="Inter Tight"/>
                <a:sym typeface="Inter Tight"/>
              </a:defRPr>
            </a:lvl8pPr>
            <a:lvl9pPr lvl="8" algn="l">
              <a:lnSpc>
                <a:spcPct val="100000"/>
              </a:lnSpc>
              <a:spcBef>
                <a:spcPts val="0"/>
              </a:spcBef>
              <a:spcAft>
                <a:spcPts val="0"/>
              </a:spcAft>
              <a:buSzPts val="4400"/>
              <a:buFont typeface="Inter Tight"/>
              <a:buNone/>
              <a:defRPr sz="4400">
                <a:latin typeface="Inter Tight"/>
                <a:ea typeface="Inter Tight"/>
                <a:cs typeface="Inter Tight"/>
                <a:sym typeface="Inter Tight"/>
              </a:defRPr>
            </a:lvl9pPr>
          </a:lstStyle>
          <a:p>
            <a:endParaRPr/>
          </a:p>
        </p:txBody>
      </p:sp>
      <p:sp>
        <p:nvSpPr>
          <p:cNvPr id="361" name="Google Shape;361;p86"/>
          <p:cNvSpPr txBox="1">
            <a:spLocks noGrp="1"/>
          </p:cNvSpPr>
          <p:nvPr>
            <p:ph type="subTitle" idx="1"/>
          </p:nvPr>
        </p:nvSpPr>
        <p:spPr>
          <a:xfrm>
            <a:off x="332400" y="4415400"/>
            <a:ext cx="52443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rgbClr val="FF438C"/>
              </a:buClr>
              <a:buSzPts val="2700"/>
              <a:buFont typeface="Inter"/>
              <a:buNone/>
              <a:defRPr sz="2700">
                <a:solidFill>
                  <a:srgbClr val="FF438C"/>
                </a:solidFill>
                <a:latin typeface="Inter"/>
                <a:ea typeface="Inter"/>
                <a:cs typeface="Inter"/>
                <a:sym typeface="Inter"/>
              </a:defRPr>
            </a:lvl1pPr>
            <a:lvl2pPr lvl="1" algn="l">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l">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l">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l">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l">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l">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l">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l">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62" name="Google Shape;362;p8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 Left">
  <p:cSld name="3: Left">
    <p:bg>
      <p:bgPr>
        <a:solidFill>
          <a:schemeClr val="lt1"/>
        </a:solidFill>
        <a:effectLst/>
      </p:bgPr>
    </p:bg>
    <p:spTree>
      <p:nvGrpSpPr>
        <p:cNvPr id="1" name="Shape 129"/>
        <p:cNvGrpSpPr/>
        <p:nvPr/>
      </p:nvGrpSpPr>
      <p:grpSpPr>
        <a:xfrm>
          <a:off x="0" y="0"/>
          <a:ext cx="0" cy="0"/>
          <a:chOff x="0" y="0"/>
          <a:chExt cx="0" cy="0"/>
        </a:xfrm>
      </p:grpSpPr>
      <p:sp>
        <p:nvSpPr>
          <p:cNvPr id="130" name="Google Shape;130;p25"/>
          <p:cNvSpPr txBox="1">
            <a:spLocks noGrp="1"/>
          </p:cNvSpPr>
          <p:nvPr>
            <p:ph type="body" idx="1"/>
          </p:nvPr>
        </p:nvSpPr>
        <p:spPr>
          <a:xfrm>
            <a:off x="372822" y="1226569"/>
            <a:ext cx="5169300" cy="1327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25"/>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5"/>
          <p:cNvSpPr txBox="1">
            <a:spLocks noGrp="1"/>
          </p:cNvSpPr>
          <p:nvPr>
            <p:ph type="body" idx="2"/>
          </p:nvPr>
        </p:nvSpPr>
        <p:spPr>
          <a:xfrm>
            <a:off x="372514" y="2733574"/>
            <a:ext cx="4584600" cy="37467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200"/>
              <a:buFont typeface="Arial"/>
              <a:buNone/>
              <a:defRPr sz="1200" b="0" i="0">
                <a:solidFill>
                  <a:schemeClr val="dk2"/>
                </a:solidFill>
                <a:latin typeface="Arial"/>
                <a:ea typeface="Arial"/>
                <a:cs typeface="Arial"/>
                <a:sym typeface="Arial"/>
              </a:defRPr>
            </a:lvl1pPr>
            <a:lvl2pPr marL="914400" lvl="1"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2pPr>
            <a:lvl3pPr marL="1371600" lvl="2"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3pPr>
            <a:lvl4pPr marL="1828800" lvl="3" indent="-304800" algn="l">
              <a:lnSpc>
                <a:spcPct val="110000"/>
              </a:lnSpc>
              <a:spcBef>
                <a:spcPts val="800"/>
              </a:spcBef>
              <a:spcAft>
                <a:spcPts val="0"/>
              </a:spcAft>
              <a:buClr>
                <a:schemeClr val="dk1"/>
              </a:buClr>
              <a:buSzPts val="1200"/>
              <a:buFont typeface="NTR"/>
              <a:buChar char="–"/>
              <a:defRPr sz="1200" b="0" i="0">
                <a:latin typeface="Arial"/>
                <a:ea typeface="Arial"/>
                <a:cs typeface="Arial"/>
                <a:sym typeface="Arial"/>
              </a:defRPr>
            </a:lvl4pPr>
            <a:lvl5pPr marL="2286000" lvl="4" indent="-304800" algn="l">
              <a:lnSpc>
                <a:spcPct val="90000"/>
              </a:lnSpc>
              <a:spcBef>
                <a:spcPts val="800"/>
              </a:spcBef>
              <a:spcAft>
                <a:spcPts val="0"/>
              </a:spcAft>
              <a:buClr>
                <a:schemeClr val="dk1"/>
              </a:buClr>
              <a:buSzPts val="1200"/>
              <a:buFont typeface="NTR"/>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25"/>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nk Page with Pattern Background (Dark Pink)">
  <p:cSld name="CUSTOM_2_1">
    <p:bg>
      <p:bgPr>
        <a:blipFill>
          <a:blip r:embed="rId2">
            <a:alphaModFix/>
          </a:blip>
          <a:stretch>
            <a:fillRect/>
          </a:stretch>
        </a:blipFill>
        <a:effectLst/>
      </p:bgPr>
    </p:bg>
    <p:spTree>
      <p:nvGrpSpPr>
        <p:cNvPr id="1" name="Shape 36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209">
          <p15:clr>
            <a:srgbClr val="E46962"/>
          </p15:clr>
        </p15:guide>
        <p15:guide id="2" orient="horz" pos="209">
          <p15:clr>
            <a:srgbClr val="E46962"/>
          </p15:clr>
        </p15:guide>
        <p15:guide id="3" orient="horz" pos="4111">
          <p15:clr>
            <a:srgbClr val="E46962"/>
          </p15:clr>
        </p15:guide>
        <p15:guide id="4" pos="7471">
          <p15:clr>
            <a:srgbClr val="E46962"/>
          </p15:clr>
        </p15:guide>
        <p15:guide id="5" pos="3840">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Pink Quote">
  <p:cSld name="TITLE_1_1">
    <p:bg>
      <p:bgPr>
        <a:blipFill>
          <a:blip r:embed="rId2">
            <a:alphaModFix/>
          </a:blip>
          <a:stretch>
            <a:fillRect/>
          </a:stretch>
        </a:blipFill>
        <a:effectLst/>
      </p:bgPr>
    </p:bg>
    <p:spTree>
      <p:nvGrpSpPr>
        <p:cNvPr id="1" name="Shape 364"/>
        <p:cNvGrpSpPr/>
        <p:nvPr/>
      </p:nvGrpSpPr>
      <p:grpSpPr>
        <a:xfrm>
          <a:off x="0" y="0"/>
          <a:ext cx="0" cy="0"/>
          <a:chOff x="0" y="0"/>
          <a:chExt cx="0" cy="0"/>
        </a:xfrm>
      </p:grpSpPr>
      <p:sp>
        <p:nvSpPr>
          <p:cNvPr id="365" name="Google Shape;365;p88"/>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366" name="Google Shape;366;p88"/>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67" name="Google Shape;367;p88"/>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p88"/>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Red Quote">
  <p:cSld name="TITLE_1_1_1">
    <p:bg>
      <p:bgPr>
        <a:blipFill>
          <a:blip r:embed="rId2">
            <a:alphaModFix/>
          </a:blip>
          <a:stretch>
            <a:fillRect/>
          </a:stretch>
        </a:blipFill>
        <a:effectLst/>
      </p:bgPr>
    </p:bg>
    <p:spTree>
      <p:nvGrpSpPr>
        <p:cNvPr id="1" name="Shape 369"/>
        <p:cNvGrpSpPr/>
        <p:nvPr/>
      </p:nvGrpSpPr>
      <p:grpSpPr>
        <a:xfrm>
          <a:off x="0" y="0"/>
          <a:ext cx="0" cy="0"/>
          <a:chOff x="0" y="0"/>
          <a:chExt cx="0" cy="0"/>
        </a:xfrm>
      </p:grpSpPr>
      <p:sp>
        <p:nvSpPr>
          <p:cNvPr id="370" name="Google Shape;370;p89"/>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371" name="Google Shape;371;p89"/>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72" name="Google Shape;372;p8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3" name="Google Shape;373;p89"/>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range Quote">
  <p:cSld name="TITLE_1_1_1_1">
    <p:bg>
      <p:bgPr>
        <a:blipFill>
          <a:blip r:embed="rId2">
            <a:alphaModFix/>
          </a:blip>
          <a:stretch>
            <a:fillRect/>
          </a:stretch>
        </a:blipFill>
        <a:effectLst/>
      </p:bgPr>
    </p:bg>
    <p:spTree>
      <p:nvGrpSpPr>
        <p:cNvPr id="1" name="Shape 374"/>
        <p:cNvGrpSpPr/>
        <p:nvPr/>
      </p:nvGrpSpPr>
      <p:grpSpPr>
        <a:xfrm>
          <a:off x="0" y="0"/>
          <a:ext cx="0" cy="0"/>
          <a:chOff x="0" y="0"/>
          <a:chExt cx="0" cy="0"/>
        </a:xfrm>
      </p:grpSpPr>
      <p:sp>
        <p:nvSpPr>
          <p:cNvPr id="375" name="Google Shape;375;p90"/>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376" name="Google Shape;376;p90"/>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77" name="Google Shape;377;p9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78" name="Google Shape;378;p90"/>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Yellow Quote">
  <p:cSld name="TITLE_1_1_1_1_1">
    <p:bg>
      <p:bgPr>
        <a:blipFill>
          <a:blip r:embed="rId2">
            <a:alphaModFix/>
          </a:blip>
          <a:stretch>
            <a:fillRect/>
          </a:stretch>
        </a:blipFill>
        <a:effectLst/>
      </p:bgPr>
    </p:bg>
    <p:spTree>
      <p:nvGrpSpPr>
        <p:cNvPr id="1" name="Shape 379"/>
        <p:cNvGrpSpPr/>
        <p:nvPr/>
      </p:nvGrpSpPr>
      <p:grpSpPr>
        <a:xfrm>
          <a:off x="0" y="0"/>
          <a:ext cx="0" cy="0"/>
          <a:chOff x="0" y="0"/>
          <a:chExt cx="0" cy="0"/>
        </a:xfrm>
      </p:grpSpPr>
      <p:sp>
        <p:nvSpPr>
          <p:cNvPr id="380" name="Google Shape;380;p91"/>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381" name="Google Shape;381;p91"/>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82" name="Google Shape;382;p9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3" name="Google Shape;383;p91"/>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Green Quote">
  <p:cSld name="TITLE_1_1_1_1_1_1">
    <p:bg>
      <p:bgPr>
        <a:blipFill>
          <a:blip r:embed="rId2">
            <a:alphaModFix/>
          </a:blip>
          <a:stretch>
            <a:fillRect/>
          </a:stretch>
        </a:blipFill>
        <a:effectLst/>
      </p:bgPr>
    </p:bg>
    <p:spTree>
      <p:nvGrpSpPr>
        <p:cNvPr id="1" name="Shape 384"/>
        <p:cNvGrpSpPr/>
        <p:nvPr/>
      </p:nvGrpSpPr>
      <p:grpSpPr>
        <a:xfrm>
          <a:off x="0" y="0"/>
          <a:ext cx="0" cy="0"/>
          <a:chOff x="0" y="0"/>
          <a:chExt cx="0" cy="0"/>
        </a:xfrm>
      </p:grpSpPr>
      <p:sp>
        <p:nvSpPr>
          <p:cNvPr id="385" name="Google Shape;385;p92"/>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386" name="Google Shape;386;p92"/>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87" name="Google Shape;387;p9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8" name="Google Shape;388;p92"/>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eal Quote">
  <p:cSld name="TITLE_1_1_1_1_1_1_1">
    <p:bg>
      <p:bgPr>
        <a:blipFill>
          <a:blip r:embed="rId2">
            <a:alphaModFix/>
          </a:blip>
          <a:stretch>
            <a:fillRect/>
          </a:stretch>
        </a:blipFill>
        <a:effectLst/>
      </p:bgPr>
    </p:bg>
    <p:spTree>
      <p:nvGrpSpPr>
        <p:cNvPr id="1" name="Shape 389"/>
        <p:cNvGrpSpPr/>
        <p:nvPr/>
      </p:nvGrpSpPr>
      <p:grpSpPr>
        <a:xfrm>
          <a:off x="0" y="0"/>
          <a:ext cx="0" cy="0"/>
          <a:chOff x="0" y="0"/>
          <a:chExt cx="0" cy="0"/>
        </a:xfrm>
      </p:grpSpPr>
      <p:sp>
        <p:nvSpPr>
          <p:cNvPr id="390" name="Google Shape;390;p93"/>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391" name="Google Shape;391;p93"/>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92" name="Google Shape;392;p9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3" name="Google Shape;393;p93"/>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ue Quote">
  <p:cSld name="TITLE_1_1_1_1_1_1_1_1">
    <p:bg>
      <p:bgPr>
        <a:blipFill>
          <a:blip r:embed="rId2">
            <a:alphaModFix/>
          </a:blip>
          <a:stretch>
            <a:fillRect/>
          </a:stretch>
        </a:blipFill>
        <a:effectLst/>
      </p:bgPr>
    </p:bg>
    <p:spTree>
      <p:nvGrpSpPr>
        <p:cNvPr id="1" name="Shape 394"/>
        <p:cNvGrpSpPr/>
        <p:nvPr/>
      </p:nvGrpSpPr>
      <p:grpSpPr>
        <a:xfrm>
          <a:off x="0" y="0"/>
          <a:ext cx="0" cy="0"/>
          <a:chOff x="0" y="0"/>
          <a:chExt cx="0" cy="0"/>
        </a:xfrm>
      </p:grpSpPr>
      <p:sp>
        <p:nvSpPr>
          <p:cNvPr id="395" name="Google Shape;395;p94"/>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396" name="Google Shape;396;p94"/>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397" name="Google Shape;397;p9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98" name="Google Shape;398;p94"/>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urple Quote">
  <p:cSld name="TITLE_1_1_1_1_1_1_1_1_1">
    <p:bg>
      <p:bgPr>
        <a:blipFill>
          <a:blip r:embed="rId2">
            <a:alphaModFix/>
          </a:blip>
          <a:stretch>
            <a:fillRect/>
          </a:stretch>
        </a:blipFill>
        <a:effectLst/>
      </p:bgPr>
    </p:bg>
    <p:spTree>
      <p:nvGrpSpPr>
        <p:cNvPr id="1" name="Shape 399"/>
        <p:cNvGrpSpPr/>
        <p:nvPr/>
      </p:nvGrpSpPr>
      <p:grpSpPr>
        <a:xfrm>
          <a:off x="0" y="0"/>
          <a:ext cx="0" cy="0"/>
          <a:chOff x="0" y="0"/>
          <a:chExt cx="0" cy="0"/>
        </a:xfrm>
      </p:grpSpPr>
      <p:sp>
        <p:nvSpPr>
          <p:cNvPr id="400" name="Google Shape;400;p95"/>
          <p:cNvSpPr txBox="1">
            <a:spLocks noGrp="1"/>
          </p:cNvSpPr>
          <p:nvPr>
            <p:ph type="ctrTitle"/>
          </p:nvPr>
        </p:nvSpPr>
        <p:spPr>
          <a:xfrm>
            <a:off x="1055067" y="1774133"/>
            <a:ext cx="9730500" cy="28788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Font typeface="Inter Tight"/>
              <a:buNone/>
              <a:defRPr sz="6000">
                <a:latin typeface="Inter Tight"/>
                <a:ea typeface="Inter Tight"/>
                <a:cs typeface="Inter Tight"/>
                <a:sym typeface="Inter Tight"/>
              </a:defRPr>
            </a:lvl2pPr>
            <a:lvl3pPr lvl="2" algn="ctr">
              <a:lnSpc>
                <a:spcPct val="100000"/>
              </a:lnSpc>
              <a:spcBef>
                <a:spcPts val="0"/>
              </a:spcBef>
              <a:spcAft>
                <a:spcPts val="0"/>
              </a:spcAft>
              <a:buSzPts val="6000"/>
              <a:buFont typeface="Inter Tight"/>
              <a:buNone/>
              <a:defRPr sz="6000">
                <a:latin typeface="Inter Tight"/>
                <a:ea typeface="Inter Tight"/>
                <a:cs typeface="Inter Tight"/>
                <a:sym typeface="Inter Tight"/>
              </a:defRPr>
            </a:lvl3pPr>
            <a:lvl4pPr lvl="3" algn="ctr">
              <a:lnSpc>
                <a:spcPct val="100000"/>
              </a:lnSpc>
              <a:spcBef>
                <a:spcPts val="0"/>
              </a:spcBef>
              <a:spcAft>
                <a:spcPts val="0"/>
              </a:spcAft>
              <a:buSzPts val="6000"/>
              <a:buFont typeface="Inter Tight"/>
              <a:buNone/>
              <a:defRPr sz="6000">
                <a:latin typeface="Inter Tight"/>
                <a:ea typeface="Inter Tight"/>
                <a:cs typeface="Inter Tight"/>
                <a:sym typeface="Inter Tight"/>
              </a:defRPr>
            </a:lvl4pPr>
            <a:lvl5pPr lvl="4" algn="ctr">
              <a:lnSpc>
                <a:spcPct val="100000"/>
              </a:lnSpc>
              <a:spcBef>
                <a:spcPts val="0"/>
              </a:spcBef>
              <a:spcAft>
                <a:spcPts val="0"/>
              </a:spcAft>
              <a:buSzPts val="6000"/>
              <a:buFont typeface="Inter Tight"/>
              <a:buNone/>
              <a:defRPr sz="6000">
                <a:latin typeface="Inter Tight"/>
                <a:ea typeface="Inter Tight"/>
                <a:cs typeface="Inter Tight"/>
                <a:sym typeface="Inter Tight"/>
              </a:defRPr>
            </a:lvl5pPr>
            <a:lvl6pPr lvl="5" algn="ctr">
              <a:lnSpc>
                <a:spcPct val="100000"/>
              </a:lnSpc>
              <a:spcBef>
                <a:spcPts val="0"/>
              </a:spcBef>
              <a:spcAft>
                <a:spcPts val="0"/>
              </a:spcAft>
              <a:buSzPts val="6000"/>
              <a:buFont typeface="Inter Tight"/>
              <a:buNone/>
              <a:defRPr sz="6000">
                <a:latin typeface="Inter Tight"/>
                <a:ea typeface="Inter Tight"/>
                <a:cs typeface="Inter Tight"/>
                <a:sym typeface="Inter Tight"/>
              </a:defRPr>
            </a:lvl6pPr>
            <a:lvl7pPr lvl="6" algn="ctr">
              <a:lnSpc>
                <a:spcPct val="100000"/>
              </a:lnSpc>
              <a:spcBef>
                <a:spcPts val="0"/>
              </a:spcBef>
              <a:spcAft>
                <a:spcPts val="0"/>
              </a:spcAft>
              <a:buSzPts val="6000"/>
              <a:buFont typeface="Inter Tight"/>
              <a:buNone/>
              <a:defRPr sz="6000">
                <a:latin typeface="Inter Tight"/>
                <a:ea typeface="Inter Tight"/>
                <a:cs typeface="Inter Tight"/>
                <a:sym typeface="Inter Tight"/>
              </a:defRPr>
            </a:lvl7pPr>
            <a:lvl8pPr lvl="7" algn="ctr">
              <a:lnSpc>
                <a:spcPct val="100000"/>
              </a:lnSpc>
              <a:spcBef>
                <a:spcPts val="0"/>
              </a:spcBef>
              <a:spcAft>
                <a:spcPts val="0"/>
              </a:spcAft>
              <a:buSzPts val="6000"/>
              <a:buFont typeface="Inter Tight"/>
              <a:buNone/>
              <a:defRPr sz="6000">
                <a:latin typeface="Inter Tight"/>
                <a:ea typeface="Inter Tight"/>
                <a:cs typeface="Inter Tight"/>
                <a:sym typeface="Inter Tight"/>
              </a:defRPr>
            </a:lvl8pPr>
            <a:lvl9pPr lvl="8" algn="ctr">
              <a:lnSpc>
                <a:spcPct val="100000"/>
              </a:lnSpc>
              <a:spcBef>
                <a:spcPts val="0"/>
              </a:spcBef>
              <a:spcAft>
                <a:spcPts val="0"/>
              </a:spcAft>
              <a:buSzPts val="6000"/>
              <a:buFont typeface="Inter Tight"/>
              <a:buNone/>
              <a:defRPr sz="6000">
                <a:latin typeface="Inter Tight"/>
                <a:ea typeface="Inter Tight"/>
                <a:cs typeface="Inter Tight"/>
                <a:sym typeface="Inter Tight"/>
              </a:defRPr>
            </a:lvl9pPr>
          </a:lstStyle>
          <a:p>
            <a:endParaRPr/>
          </a:p>
        </p:txBody>
      </p:sp>
      <p:sp>
        <p:nvSpPr>
          <p:cNvPr id="401" name="Google Shape;401;p95"/>
          <p:cNvSpPr txBox="1">
            <a:spLocks noGrp="1"/>
          </p:cNvSpPr>
          <p:nvPr>
            <p:ph type="subTitle" idx="1"/>
          </p:nvPr>
        </p:nvSpPr>
        <p:spPr>
          <a:xfrm>
            <a:off x="918300" y="4027067"/>
            <a:ext cx="10004100" cy="10569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2700"/>
              <a:buFont typeface="Inter"/>
              <a:buNone/>
              <a:defRPr sz="2700">
                <a:latin typeface="Inter"/>
                <a:ea typeface="Inter"/>
                <a:cs typeface="Inter"/>
                <a:sym typeface="Inter"/>
              </a:defRPr>
            </a:lvl1pPr>
            <a:lvl2pPr lvl="1" algn="ctr">
              <a:lnSpc>
                <a:spcPct val="100000"/>
              </a:lnSpc>
              <a:spcBef>
                <a:spcPts val="0"/>
              </a:spcBef>
              <a:spcAft>
                <a:spcPts val="0"/>
              </a:spcAft>
              <a:buSzPts val="3100"/>
              <a:buFont typeface="Inter Tight"/>
              <a:buNone/>
              <a:defRPr sz="3100">
                <a:latin typeface="Inter Tight"/>
                <a:ea typeface="Inter Tight"/>
                <a:cs typeface="Inter Tight"/>
                <a:sym typeface="Inter Tight"/>
              </a:defRPr>
            </a:lvl2pPr>
            <a:lvl3pPr lvl="2" algn="ctr">
              <a:lnSpc>
                <a:spcPct val="100000"/>
              </a:lnSpc>
              <a:spcBef>
                <a:spcPts val="0"/>
              </a:spcBef>
              <a:spcAft>
                <a:spcPts val="0"/>
              </a:spcAft>
              <a:buSzPts val="3100"/>
              <a:buFont typeface="Inter Tight"/>
              <a:buNone/>
              <a:defRPr sz="3100">
                <a:latin typeface="Inter Tight"/>
                <a:ea typeface="Inter Tight"/>
                <a:cs typeface="Inter Tight"/>
                <a:sym typeface="Inter Tight"/>
              </a:defRPr>
            </a:lvl3pPr>
            <a:lvl4pPr lvl="3" algn="ctr">
              <a:lnSpc>
                <a:spcPct val="100000"/>
              </a:lnSpc>
              <a:spcBef>
                <a:spcPts val="0"/>
              </a:spcBef>
              <a:spcAft>
                <a:spcPts val="0"/>
              </a:spcAft>
              <a:buSzPts val="3100"/>
              <a:buFont typeface="Inter Tight"/>
              <a:buNone/>
              <a:defRPr sz="3100">
                <a:latin typeface="Inter Tight"/>
                <a:ea typeface="Inter Tight"/>
                <a:cs typeface="Inter Tight"/>
                <a:sym typeface="Inter Tight"/>
              </a:defRPr>
            </a:lvl4pPr>
            <a:lvl5pPr lvl="4" algn="ctr">
              <a:lnSpc>
                <a:spcPct val="100000"/>
              </a:lnSpc>
              <a:spcBef>
                <a:spcPts val="0"/>
              </a:spcBef>
              <a:spcAft>
                <a:spcPts val="0"/>
              </a:spcAft>
              <a:buSzPts val="3100"/>
              <a:buFont typeface="Inter Tight"/>
              <a:buNone/>
              <a:defRPr sz="3100">
                <a:latin typeface="Inter Tight"/>
                <a:ea typeface="Inter Tight"/>
                <a:cs typeface="Inter Tight"/>
                <a:sym typeface="Inter Tight"/>
              </a:defRPr>
            </a:lvl5pPr>
            <a:lvl6pPr lvl="5" algn="ctr">
              <a:lnSpc>
                <a:spcPct val="100000"/>
              </a:lnSpc>
              <a:spcBef>
                <a:spcPts val="0"/>
              </a:spcBef>
              <a:spcAft>
                <a:spcPts val="0"/>
              </a:spcAft>
              <a:buSzPts val="3100"/>
              <a:buFont typeface="Inter Tight"/>
              <a:buNone/>
              <a:defRPr sz="3100">
                <a:latin typeface="Inter Tight"/>
                <a:ea typeface="Inter Tight"/>
                <a:cs typeface="Inter Tight"/>
                <a:sym typeface="Inter Tight"/>
              </a:defRPr>
            </a:lvl6pPr>
            <a:lvl7pPr lvl="6" algn="ctr">
              <a:lnSpc>
                <a:spcPct val="100000"/>
              </a:lnSpc>
              <a:spcBef>
                <a:spcPts val="0"/>
              </a:spcBef>
              <a:spcAft>
                <a:spcPts val="0"/>
              </a:spcAft>
              <a:buSzPts val="3100"/>
              <a:buFont typeface="Inter Tight"/>
              <a:buNone/>
              <a:defRPr sz="3100">
                <a:latin typeface="Inter Tight"/>
                <a:ea typeface="Inter Tight"/>
                <a:cs typeface="Inter Tight"/>
                <a:sym typeface="Inter Tight"/>
              </a:defRPr>
            </a:lvl7pPr>
            <a:lvl8pPr lvl="7" algn="ctr">
              <a:lnSpc>
                <a:spcPct val="100000"/>
              </a:lnSpc>
              <a:spcBef>
                <a:spcPts val="0"/>
              </a:spcBef>
              <a:spcAft>
                <a:spcPts val="0"/>
              </a:spcAft>
              <a:buSzPts val="3100"/>
              <a:buFont typeface="Inter Tight"/>
              <a:buNone/>
              <a:defRPr sz="3100">
                <a:latin typeface="Inter Tight"/>
                <a:ea typeface="Inter Tight"/>
                <a:cs typeface="Inter Tight"/>
                <a:sym typeface="Inter Tight"/>
              </a:defRPr>
            </a:lvl8pPr>
            <a:lvl9pPr lvl="8" algn="ctr">
              <a:lnSpc>
                <a:spcPct val="100000"/>
              </a:lnSpc>
              <a:spcBef>
                <a:spcPts val="0"/>
              </a:spcBef>
              <a:spcAft>
                <a:spcPts val="0"/>
              </a:spcAft>
              <a:buSzPts val="3100"/>
              <a:buFont typeface="Inter Tight"/>
              <a:buNone/>
              <a:defRPr sz="3100">
                <a:latin typeface="Inter Tight"/>
                <a:ea typeface="Inter Tight"/>
                <a:cs typeface="Inter Tight"/>
                <a:sym typeface="Inter Tight"/>
              </a:defRPr>
            </a:lvl9pPr>
          </a:lstStyle>
          <a:p>
            <a:endParaRPr/>
          </a:p>
        </p:txBody>
      </p:sp>
      <p:sp>
        <p:nvSpPr>
          <p:cNvPr id="402" name="Google Shape;402;p95"/>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03" name="Google Shape;403;p95"/>
          <p:cNvSpPr/>
          <p:nvPr/>
        </p:nvSpPr>
        <p:spPr>
          <a:xfrm>
            <a:off x="0" y="0"/>
            <a:ext cx="332400" cy="332400"/>
          </a:xfrm>
          <a:prstGeom prst="rect">
            <a:avLst/>
          </a:prstGeom>
          <a:solidFill>
            <a:srgbClr val="FFEFF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Inter SemiBold"/>
              <a:ea typeface="Inter SemiBold"/>
              <a:cs typeface="Inter SemiBold"/>
              <a:sym typeface="Inter SemiBold"/>
            </a:endParaRPr>
          </a:p>
        </p:txBody>
      </p:sp>
    </p:spTree>
  </p:cSld>
  <p:clrMapOvr>
    <a:masterClrMapping/>
  </p:clrMapOvr>
  <p:extLst>
    <p:ext uri="{DCECCB84-F9BA-43D5-87BE-67443E8EF086}">
      <p15:sldGuideLst xmlns:p15="http://schemas.microsoft.com/office/powerpoint/2012/main">
        <p15:guide id="1" orient="horz" pos="2160">
          <p15:clr>
            <a:srgbClr val="E46962"/>
          </p15:clr>
        </p15:guide>
        <p15:guide id="2" pos="3840">
          <p15:clr>
            <a:srgbClr val="E46962"/>
          </p15:clr>
        </p15:guide>
        <p15:guide id="3" orient="horz" pos="209">
          <p15:clr>
            <a:srgbClr val="E46962"/>
          </p15:clr>
        </p15:guide>
        <p15:guide id="4" orient="horz" pos="4111">
          <p15:clr>
            <a:srgbClr val="E46962"/>
          </p15:clr>
        </p15:guide>
        <p15:guide id="5" pos="209">
          <p15:clr>
            <a:srgbClr val="E46962"/>
          </p15:clr>
        </p15:guide>
        <p15:guide id="6" pos="7471">
          <p15:clr>
            <a:srgbClr val="E46962"/>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Statement - Sky">
    <p:bg>
      <p:bgPr>
        <a:solidFill>
          <a:schemeClr val="tx1"/>
        </a:solidFill>
        <a:effectLst/>
      </p:bgPr>
    </p:bg>
    <p:spTree>
      <p:nvGrpSpPr>
        <p:cNvPr id="1" name=""/>
        <p:cNvGrpSpPr/>
        <p:nvPr/>
      </p:nvGrpSpPr>
      <p:grpSpPr>
        <a:xfrm>
          <a:off x="0" y="0"/>
          <a:ext cx="0" cy="0"/>
          <a:chOff x="0" y="0"/>
          <a:chExt cx="0" cy="0"/>
        </a:xfrm>
      </p:grpSpPr>
      <p:pic>
        <p:nvPicPr>
          <p:cNvPr id="9" name="Background: Aurora">
            <a:extLst>
              <a:ext uri="{FF2B5EF4-FFF2-40B4-BE49-F238E27FC236}">
                <a16:creationId xmlns:a16="http://schemas.microsoft.com/office/drawing/2014/main" id="{A50F206C-4CC6-FE0F-BEE9-A8ACD04ABC2D}"/>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11113"/>
            <a:ext cx="12192000" cy="6858000"/>
          </a:xfrm>
          <a:prstGeom prst="rect">
            <a:avLst/>
          </a:prstGeom>
        </p:spPr>
      </p:pic>
      <p:sp>
        <p:nvSpPr>
          <p:cNvPr id="11" name="Section Topic">
            <a:extLst>
              <a:ext uri="{FF2B5EF4-FFF2-40B4-BE49-F238E27FC236}">
                <a16:creationId xmlns:a16="http://schemas.microsoft.com/office/drawing/2014/main" id="{8DC4AE06-A057-9316-EAC0-AD0764017C6B}"/>
              </a:ext>
            </a:extLst>
          </p:cNvPr>
          <p:cNvSpPr>
            <a:spLocks noGrp="1"/>
          </p:cNvSpPr>
          <p:nvPr>
            <p:ph type="title"/>
          </p:nvPr>
        </p:nvSpPr>
        <p:spPr/>
        <p:txBody>
          <a:bodyPr/>
          <a:lstStyle>
            <a:lvl1pPr>
              <a:defRPr>
                <a:solidFill>
                  <a:schemeClr val="bg1"/>
                </a:solidFill>
              </a:defRPr>
            </a:lvl1pPr>
          </a:lstStyle>
          <a:p>
            <a:r>
              <a:rPr lang="en-GB"/>
              <a:t>Click to edit Master title style</a:t>
            </a:r>
          </a:p>
        </p:txBody>
      </p:sp>
      <p:pic>
        <p:nvPicPr>
          <p:cNvPr id="2" name="Unilever Logo" descr="Unilever">
            <a:extLst>
              <a:ext uri="{FF2B5EF4-FFF2-40B4-BE49-F238E27FC236}">
                <a16:creationId xmlns:a16="http://schemas.microsoft.com/office/drawing/2014/main" id="{B20B7AFA-5422-96DB-68BD-FA1C8AD5AED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00541" y="271404"/>
            <a:ext cx="1383723" cy="297345"/>
          </a:xfrm>
          <a:prstGeom prst="rect">
            <a:avLst/>
          </a:prstGeom>
        </p:spPr>
      </p:pic>
      <p:sp>
        <p:nvSpPr>
          <p:cNvPr id="4" name="Slide Number">
            <a:extLst>
              <a:ext uri="{FF2B5EF4-FFF2-40B4-BE49-F238E27FC236}">
                <a16:creationId xmlns:a16="http://schemas.microsoft.com/office/drawing/2014/main" id="{1A8FF8D8-772D-CB6E-9ED6-DDF581811F29}"/>
              </a:ext>
            </a:extLst>
          </p:cNvPr>
          <p:cNvSpPr>
            <a:spLocks noGrp="1" noRot="1" noMove="1" noResize="1" noEditPoints="1" noAdjustHandles="1" noChangeArrowheads="1" noChangeShapeType="1"/>
          </p:cNvSpPr>
          <p:nvPr>
            <p:ph type="sldNum" sz="quarter" idx="12"/>
          </p:nvPr>
        </p:nvSpPr>
        <p:spPr>
          <a:xfrm>
            <a:off x="11482598" y="6337472"/>
            <a:ext cx="474937" cy="262175"/>
          </a:xfrm>
          <a:prstGeom prst="rect">
            <a:avLst/>
          </a:prstGeom>
        </p:spPr>
        <p:txBody>
          <a:bodyPr/>
          <a:lstStyle>
            <a:lvl1pPr>
              <a:defRPr sz="1100">
                <a:solidFill>
                  <a:schemeClr val="bg1"/>
                </a:solidFill>
              </a:defRPr>
            </a:lvl1pPr>
          </a:lstStyle>
          <a:p>
            <a:fld id="{7624A5FC-F7B9-3F4D-861F-9DDB8C0A4082}" type="slidenum">
              <a:rPr lang="en-US" smtClean="0"/>
              <a:pPr/>
              <a:t>‹#›</a:t>
            </a:fld>
            <a:endParaRPr lang="en-US"/>
          </a:p>
        </p:txBody>
      </p:sp>
    </p:spTree>
    <p:extLst>
      <p:ext uri="{BB962C8B-B14F-4D97-AF65-F5344CB8AC3E}">
        <p14:creationId xmlns:p14="http://schemas.microsoft.com/office/powerpoint/2010/main" val="1924681542"/>
      </p:ext>
    </p:extLst>
  </p:cSld>
  <p:clrMapOvr>
    <a:masterClrMapping/>
  </p:clrMapOvr>
  <p:extLst>
    <p:ext uri="{DCECCB84-F9BA-43D5-87BE-67443E8EF086}">
      <p15:sldGuideLst xmlns:p15="http://schemas.microsoft.com/office/powerpoint/2012/main">
        <p15:guide id="1" orient="horz" pos="216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Right">
  <p:cSld name="3: Right">
    <p:bg>
      <p:bgPr>
        <a:solidFill>
          <a:schemeClr val="lt1"/>
        </a:solidFill>
        <a:effectLst/>
      </p:bgPr>
    </p:bg>
    <p:spTree>
      <p:nvGrpSpPr>
        <p:cNvPr id="1" name="Shape 134"/>
        <p:cNvGrpSpPr/>
        <p:nvPr/>
      </p:nvGrpSpPr>
      <p:grpSpPr>
        <a:xfrm>
          <a:off x="0" y="0"/>
          <a:ext cx="0" cy="0"/>
          <a:chOff x="0" y="0"/>
          <a:chExt cx="0" cy="0"/>
        </a:xfrm>
      </p:grpSpPr>
      <p:sp>
        <p:nvSpPr>
          <p:cNvPr id="135" name="Google Shape;135;p26"/>
          <p:cNvSpPr txBox="1">
            <a:spLocks noGrp="1"/>
          </p:cNvSpPr>
          <p:nvPr>
            <p:ph type="body" idx="1"/>
          </p:nvPr>
        </p:nvSpPr>
        <p:spPr>
          <a:xfrm>
            <a:off x="6011313" y="1182030"/>
            <a:ext cx="5362800" cy="14943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1600"/>
              </a:spcBef>
              <a:spcAft>
                <a:spcPts val="0"/>
              </a:spcAft>
              <a:buClr>
                <a:schemeClr val="dk2"/>
              </a:buClr>
              <a:buSzPts val="4400"/>
              <a:buFont typeface="Arial"/>
              <a:buNone/>
              <a:defRPr sz="4400" b="1" i="0">
                <a:solidFill>
                  <a:schemeClr val="dk2"/>
                </a:solidFill>
                <a:latin typeface="Arial"/>
                <a:ea typeface="Arial"/>
                <a:cs typeface="Arial"/>
                <a:sym typeface="Arial"/>
              </a:defRPr>
            </a:lvl1pPr>
            <a:lvl2pPr marL="914400" lvl="1" indent="-228600" algn="l">
              <a:lnSpc>
                <a:spcPct val="100000"/>
              </a:lnSpc>
              <a:spcBef>
                <a:spcPts val="1600"/>
              </a:spcBef>
              <a:spcAft>
                <a:spcPts val="0"/>
              </a:spcAft>
              <a:buClr>
                <a:schemeClr val="dk1"/>
              </a:buClr>
              <a:buSzPts val="1400"/>
              <a:buNone/>
              <a:defRPr sz="1400"/>
            </a:lvl2pPr>
            <a:lvl3pPr marL="1371600" lvl="2" indent="-228600" algn="l">
              <a:lnSpc>
                <a:spcPct val="100000"/>
              </a:lnSpc>
              <a:spcBef>
                <a:spcPts val="1600"/>
              </a:spcBef>
              <a:spcAft>
                <a:spcPts val="0"/>
              </a:spcAft>
              <a:buClr>
                <a:schemeClr val="dk1"/>
              </a:buClr>
              <a:buSzPts val="1200"/>
              <a:buNone/>
              <a:defRPr sz="1200"/>
            </a:lvl3pPr>
            <a:lvl4pPr marL="1828800" lvl="3" indent="-228600" algn="l">
              <a:lnSpc>
                <a:spcPct val="100000"/>
              </a:lnSpc>
              <a:spcBef>
                <a:spcPts val="16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6" name="Google Shape;136;p26"/>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6"/>
          <p:cNvSpPr txBox="1">
            <a:spLocks noGrp="1"/>
          </p:cNvSpPr>
          <p:nvPr>
            <p:ph type="body" idx="2"/>
          </p:nvPr>
        </p:nvSpPr>
        <p:spPr>
          <a:xfrm>
            <a:off x="6011314" y="2936775"/>
            <a:ext cx="4800600" cy="3472500"/>
          </a:xfrm>
          <a:prstGeom prst="rect">
            <a:avLst/>
          </a:prstGeom>
          <a:noFill/>
          <a:ln>
            <a:noFill/>
          </a:ln>
        </p:spPr>
        <p:txBody>
          <a:bodyPr spcFirstLastPara="1" wrap="square" lIns="0" tIns="0" rIns="0" bIns="0" anchor="t" anchorCtr="0">
            <a:noAutofit/>
          </a:bodyPr>
          <a:lstStyle>
            <a:lvl1pPr marL="457200" lvl="0" indent="-228600" algn="l">
              <a:lnSpc>
                <a:spcPct val="110000"/>
              </a:lnSpc>
              <a:spcBef>
                <a:spcPts val="0"/>
              </a:spcBef>
              <a:spcAft>
                <a:spcPts val="0"/>
              </a:spcAft>
              <a:buClr>
                <a:schemeClr val="dk2"/>
              </a:buClr>
              <a:buSzPts val="1200"/>
              <a:buFont typeface="Arial"/>
              <a:buNone/>
              <a:defRPr sz="1200" b="0" i="0">
                <a:solidFill>
                  <a:schemeClr val="dk2"/>
                </a:solidFill>
                <a:latin typeface="Arial"/>
                <a:ea typeface="Arial"/>
                <a:cs typeface="Arial"/>
                <a:sym typeface="Arial"/>
              </a:defRPr>
            </a:lvl1pPr>
            <a:lvl2pPr marL="914400" lvl="1"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2pPr>
            <a:lvl3pPr marL="1371600" lvl="2" indent="-304800" algn="l">
              <a:lnSpc>
                <a:spcPct val="110000"/>
              </a:lnSpc>
              <a:spcBef>
                <a:spcPts val="800"/>
              </a:spcBef>
              <a:spcAft>
                <a:spcPts val="0"/>
              </a:spcAft>
              <a:buClr>
                <a:schemeClr val="dk1"/>
              </a:buClr>
              <a:buSzPts val="1200"/>
              <a:buFont typeface="Arial"/>
              <a:buChar char="•"/>
              <a:defRPr sz="1200" b="0" i="0">
                <a:latin typeface="Arial"/>
                <a:ea typeface="Arial"/>
                <a:cs typeface="Arial"/>
                <a:sym typeface="Arial"/>
              </a:defRPr>
            </a:lvl3pPr>
            <a:lvl4pPr marL="1828800" lvl="3" indent="-304800" algn="l">
              <a:lnSpc>
                <a:spcPct val="110000"/>
              </a:lnSpc>
              <a:spcBef>
                <a:spcPts val="800"/>
              </a:spcBef>
              <a:spcAft>
                <a:spcPts val="0"/>
              </a:spcAft>
              <a:buClr>
                <a:schemeClr val="dk1"/>
              </a:buClr>
              <a:buSzPts val="1200"/>
              <a:buFont typeface="NTR"/>
              <a:buChar char="–"/>
              <a:defRPr sz="1200" b="0" i="0">
                <a:latin typeface="Arial"/>
                <a:ea typeface="Arial"/>
                <a:cs typeface="Arial"/>
                <a:sym typeface="Arial"/>
              </a:defRPr>
            </a:lvl4pPr>
            <a:lvl5pPr marL="2286000" lvl="4" indent="-304800" algn="l">
              <a:lnSpc>
                <a:spcPct val="90000"/>
              </a:lnSpc>
              <a:spcBef>
                <a:spcPts val="800"/>
              </a:spcBef>
              <a:spcAft>
                <a:spcPts val="0"/>
              </a:spcAft>
              <a:buClr>
                <a:schemeClr val="dk1"/>
              </a:buClr>
              <a:buSzPts val="1200"/>
              <a:buFont typeface="NTR"/>
              <a:buChar char="–"/>
              <a:defRPr sz="1200" b="1"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26"/>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Statement - Sky">
  <p:cSld name="3: Statement - Sky">
    <p:bg>
      <p:bgPr>
        <a:solidFill>
          <a:schemeClr val="dk1"/>
        </a:solidFill>
        <a:effectLst/>
      </p:bgPr>
    </p:bg>
    <p:spTree>
      <p:nvGrpSpPr>
        <p:cNvPr id="1" name="Shape 139"/>
        <p:cNvGrpSpPr/>
        <p:nvPr/>
      </p:nvGrpSpPr>
      <p:grpSpPr>
        <a:xfrm>
          <a:off x="0" y="0"/>
          <a:ext cx="0" cy="0"/>
          <a:chOff x="0" y="0"/>
          <a:chExt cx="0" cy="0"/>
        </a:xfrm>
      </p:grpSpPr>
      <p:pic>
        <p:nvPicPr>
          <p:cNvPr id="140" name="Google Shape;140;p27"/>
          <p:cNvPicPr preferRelativeResize="0"/>
          <p:nvPr/>
        </p:nvPicPr>
        <p:blipFill rotWithShape="1">
          <a:blip r:embed="rId2">
            <a:alphaModFix/>
          </a:blip>
          <a:srcRect/>
          <a:stretch/>
        </p:blipFill>
        <p:spPr>
          <a:xfrm flipH="1">
            <a:off x="0" y="11113"/>
            <a:ext cx="12192000" cy="6858000"/>
          </a:xfrm>
          <a:prstGeom prst="rect">
            <a:avLst/>
          </a:prstGeom>
          <a:noFill/>
          <a:ln>
            <a:noFill/>
          </a:ln>
        </p:spPr>
      </p:pic>
      <p:sp>
        <p:nvSpPr>
          <p:cNvPr id="141" name="Google Shape;141;p27"/>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1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7" descr="Unilever"/>
          <p:cNvSpPr/>
          <p:nvPr/>
        </p:nvSpPr>
        <p:spPr>
          <a:xfrm>
            <a:off x="10500541" y="271404"/>
            <a:ext cx="1383600" cy="297300"/>
          </a:xfrm>
          <a:prstGeom prst="rect">
            <a:avLst/>
          </a:prstGeom>
          <a:noFill/>
          <a:ln>
            <a:noFill/>
          </a:ln>
        </p:spPr>
      </p:sp>
      <p:sp>
        <p:nvSpPr>
          <p:cNvPr id="143" name="Google Shape;143;p27"/>
          <p:cNvSpPr txBox="1">
            <a:spLocks noGrp="1"/>
          </p:cNvSpPr>
          <p:nvPr>
            <p:ph type="sldNum" idx="12"/>
          </p:nvPr>
        </p:nvSpPr>
        <p:spPr>
          <a:xfrm>
            <a:off x="11482598" y="6337472"/>
            <a:ext cx="474900" cy="2622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100" b="1" i="0" u="none" strike="noStrike" cap="none">
                <a:solidFill>
                  <a:schemeClr val="lt1"/>
                </a:solidFill>
                <a:latin typeface="Arial"/>
                <a:ea typeface="Arial"/>
                <a:cs typeface="Arial"/>
                <a:sym typeface="Arial"/>
              </a:defRPr>
            </a:lvl1pPr>
            <a:lvl2pPr marL="0" lvl="1" indent="0" algn="r">
              <a:spcBef>
                <a:spcPts val="0"/>
              </a:spcBef>
              <a:buNone/>
              <a:defRPr sz="1100" b="1" i="0" u="none" strike="noStrike" cap="none">
                <a:solidFill>
                  <a:schemeClr val="lt1"/>
                </a:solidFill>
                <a:latin typeface="Arial"/>
                <a:ea typeface="Arial"/>
                <a:cs typeface="Arial"/>
                <a:sym typeface="Arial"/>
              </a:defRPr>
            </a:lvl2pPr>
            <a:lvl3pPr marL="0" lvl="2" indent="0" algn="r">
              <a:spcBef>
                <a:spcPts val="0"/>
              </a:spcBef>
              <a:buNone/>
              <a:defRPr sz="1100" b="1" i="0" u="none" strike="noStrike" cap="none">
                <a:solidFill>
                  <a:schemeClr val="lt1"/>
                </a:solidFill>
                <a:latin typeface="Arial"/>
                <a:ea typeface="Arial"/>
                <a:cs typeface="Arial"/>
                <a:sym typeface="Arial"/>
              </a:defRPr>
            </a:lvl3pPr>
            <a:lvl4pPr marL="0" lvl="3" indent="0" algn="r">
              <a:spcBef>
                <a:spcPts val="0"/>
              </a:spcBef>
              <a:buNone/>
              <a:defRPr sz="1100" b="1" i="0" u="none" strike="noStrike" cap="none">
                <a:solidFill>
                  <a:schemeClr val="lt1"/>
                </a:solidFill>
                <a:latin typeface="Arial"/>
                <a:ea typeface="Arial"/>
                <a:cs typeface="Arial"/>
                <a:sym typeface="Arial"/>
              </a:defRPr>
            </a:lvl4pPr>
            <a:lvl5pPr marL="0" lvl="4" indent="0" algn="r">
              <a:spcBef>
                <a:spcPts val="0"/>
              </a:spcBef>
              <a:buNone/>
              <a:defRPr sz="1100" b="1" i="0" u="none" strike="noStrike" cap="none">
                <a:solidFill>
                  <a:schemeClr val="lt1"/>
                </a:solidFill>
                <a:latin typeface="Arial"/>
                <a:ea typeface="Arial"/>
                <a:cs typeface="Arial"/>
                <a:sym typeface="Arial"/>
              </a:defRPr>
            </a:lvl5pPr>
            <a:lvl6pPr marL="0" lvl="5" indent="0" algn="r">
              <a:spcBef>
                <a:spcPts val="0"/>
              </a:spcBef>
              <a:buNone/>
              <a:defRPr sz="1100" b="1" i="0" u="none" strike="noStrike" cap="none">
                <a:solidFill>
                  <a:schemeClr val="lt1"/>
                </a:solidFill>
                <a:latin typeface="Arial"/>
                <a:ea typeface="Arial"/>
                <a:cs typeface="Arial"/>
                <a:sym typeface="Arial"/>
              </a:defRPr>
            </a:lvl6pPr>
            <a:lvl7pPr marL="0" lvl="6" indent="0" algn="r">
              <a:spcBef>
                <a:spcPts val="0"/>
              </a:spcBef>
              <a:buNone/>
              <a:defRPr sz="1100" b="1" i="0" u="none" strike="noStrike" cap="none">
                <a:solidFill>
                  <a:schemeClr val="lt1"/>
                </a:solidFill>
                <a:latin typeface="Arial"/>
                <a:ea typeface="Arial"/>
                <a:cs typeface="Arial"/>
                <a:sym typeface="Arial"/>
              </a:defRPr>
            </a:lvl7pPr>
            <a:lvl8pPr marL="0" lvl="7" indent="0" algn="r">
              <a:spcBef>
                <a:spcPts val="0"/>
              </a:spcBef>
              <a:buNone/>
              <a:defRPr sz="1100" b="1" i="0" u="none" strike="noStrike" cap="none">
                <a:solidFill>
                  <a:schemeClr val="lt1"/>
                </a:solidFill>
                <a:latin typeface="Arial"/>
                <a:ea typeface="Arial"/>
                <a:cs typeface="Arial"/>
                <a:sym typeface="Arial"/>
              </a:defRPr>
            </a:lvl8pPr>
            <a:lvl9pPr marL="0" lvl="8" indent="0" algn="r">
              <a:spcBef>
                <a:spcPts val="0"/>
              </a:spcBef>
              <a:buNone/>
              <a:defRPr sz="11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theme" Target="../theme/theme3.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slideLayout" Target="../slideLayouts/slideLayout79.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0" Type="http://schemas.openxmlformats.org/officeDocument/2006/relationships/slideLayout" Target="../slideLayouts/slideLayout55.xml"/><Relationship Id="rId4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2"/>
              </a:buClr>
              <a:buSzPts val="1150"/>
              <a:buFont typeface="Arial"/>
              <a:buNone/>
              <a:defRPr sz="115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9" name="Google Shape;99;p18"/>
          <p:cNvSpPr txBox="1">
            <a:spLocks noGrp="1"/>
          </p:cNvSpPr>
          <p:nvPr>
            <p:ph type="body" idx="1"/>
          </p:nvPr>
        </p:nvSpPr>
        <p:spPr>
          <a:xfrm>
            <a:off x="349137" y="1824581"/>
            <a:ext cx="10550100" cy="4320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100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17500" algn="l">
              <a:lnSpc>
                <a:spcPct val="10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a:lnSpc>
                <a:spcPct val="100000"/>
              </a:lnSpc>
              <a:spcBef>
                <a:spcPts val="1600"/>
              </a:spcBef>
              <a:spcAft>
                <a:spcPts val="0"/>
              </a:spcAft>
              <a:buClr>
                <a:schemeClr val="dk1"/>
              </a:buClr>
              <a:buSzPts val="1400"/>
              <a:buFont typeface="NTR"/>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0" name="Google Shape;100;p18"/>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50" b="1" i="0" u="none" strike="noStrike" cap="none">
                <a:solidFill>
                  <a:schemeClr val="dk1"/>
                </a:solidFill>
                <a:latin typeface="Arial"/>
                <a:ea typeface="Arial"/>
                <a:cs typeface="Arial"/>
                <a:sym typeface="Arial"/>
              </a:defRPr>
            </a:lvl1pPr>
            <a:lvl2pPr marL="0" marR="0" lvl="1" indent="0" algn="r">
              <a:spcBef>
                <a:spcPts val="0"/>
              </a:spcBef>
              <a:buNone/>
              <a:defRPr sz="1050" b="1" i="0" u="none" strike="noStrike" cap="none">
                <a:solidFill>
                  <a:schemeClr val="dk1"/>
                </a:solidFill>
                <a:latin typeface="Arial"/>
                <a:ea typeface="Arial"/>
                <a:cs typeface="Arial"/>
                <a:sym typeface="Arial"/>
              </a:defRPr>
            </a:lvl2pPr>
            <a:lvl3pPr marL="0" marR="0" lvl="2" indent="0" algn="r">
              <a:spcBef>
                <a:spcPts val="0"/>
              </a:spcBef>
              <a:buNone/>
              <a:defRPr sz="1050" b="1" i="0" u="none" strike="noStrike" cap="none">
                <a:solidFill>
                  <a:schemeClr val="dk1"/>
                </a:solidFill>
                <a:latin typeface="Arial"/>
                <a:ea typeface="Arial"/>
                <a:cs typeface="Arial"/>
                <a:sym typeface="Arial"/>
              </a:defRPr>
            </a:lvl3pPr>
            <a:lvl4pPr marL="0" marR="0" lvl="3" indent="0" algn="r">
              <a:spcBef>
                <a:spcPts val="0"/>
              </a:spcBef>
              <a:buNone/>
              <a:defRPr sz="1050" b="1" i="0" u="none" strike="noStrike" cap="none">
                <a:solidFill>
                  <a:schemeClr val="dk1"/>
                </a:solidFill>
                <a:latin typeface="Arial"/>
                <a:ea typeface="Arial"/>
                <a:cs typeface="Arial"/>
                <a:sym typeface="Arial"/>
              </a:defRPr>
            </a:lvl4pPr>
            <a:lvl5pPr marL="0" marR="0" lvl="4" indent="0" algn="r">
              <a:spcBef>
                <a:spcPts val="0"/>
              </a:spcBef>
              <a:buNone/>
              <a:defRPr sz="1050" b="1" i="0" u="none" strike="noStrike" cap="none">
                <a:solidFill>
                  <a:schemeClr val="dk1"/>
                </a:solidFill>
                <a:latin typeface="Arial"/>
                <a:ea typeface="Arial"/>
                <a:cs typeface="Arial"/>
                <a:sym typeface="Arial"/>
              </a:defRPr>
            </a:lvl5pPr>
            <a:lvl6pPr marL="0" marR="0" lvl="5" indent="0" algn="r">
              <a:spcBef>
                <a:spcPts val="0"/>
              </a:spcBef>
              <a:buNone/>
              <a:defRPr sz="1050" b="1" i="0" u="none" strike="noStrike" cap="none">
                <a:solidFill>
                  <a:schemeClr val="dk1"/>
                </a:solidFill>
                <a:latin typeface="Arial"/>
                <a:ea typeface="Arial"/>
                <a:cs typeface="Arial"/>
                <a:sym typeface="Arial"/>
              </a:defRPr>
            </a:lvl6pPr>
            <a:lvl7pPr marL="0" marR="0" lvl="6" indent="0" algn="r">
              <a:spcBef>
                <a:spcPts val="0"/>
              </a:spcBef>
              <a:buNone/>
              <a:defRPr sz="1050" b="1" i="0" u="none" strike="noStrike" cap="none">
                <a:solidFill>
                  <a:schemeClr val="dk1"/>
                </a:solidFill>
                <a:latin typeface="Arial"/>
                <a:ea typeface="Arial"/>
                <a:cs typeface="Arial"/>
                <a:sym typeface="Arial"/>
              </a:defRPr>
            </a:lvl7pPr>
            <a:lvl8pPr marL="0" marR="0" lvl="7" indent="0" algn="r">
              <a:spcBef>
                <a:spcPts val="0"/>
              </a:spcBef>
              <a:buNone/>
              <a:defRPr sz="1050" b="1" i="0" u="none" strike="noStrike" cap="none">
                <a:solidFill>
                  <a:schemeClr val="dk1"/>
                </a:solidFill>
                <a:latin typeface="Arial"/>
                <a:ea typeface="Arial"/>
                <a:cs typeface="Arial"/>
                <a:sym typeface="Arial"/>
              </a:defRPr>
            </a:lvl8pPr>
            <a:lvl9pPr marL="0" marR="0" lvl="8" indent="0" algn="r">
              <a:spcBef>
                <a:spcPts val="0"/>
              </a:spcBef>
              <a:buNone/>
              <a:defRPr sz="105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743"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35">
          <p15:clr>
            <a:srgbClr val="F26B43"/>
          </p15:clr>
        </p15:guide>
        <p15:guide id="3" pos="334">
          <p15:clr>
            <a:srgbClr val="F26B43"/>
          </p15:clr>
        </p15:guide>
        <p15:guide id="4" pos="765">
          <p15:clr>
            <a:srgbClr val="F26B43"/>
          </p15:clr>
        </p15:guide>
        <p15:guide id="5" pos="934">
          <p15:clr>
            <a:srgbClr val="F26B43"/>
          </p15:clr>
        </p15:guide>
        <p15:guide id="6" pos="1358">
          <p15:clr>
            <a:srgbClr val="F26B43"/>
          </p15:clr>
        </p15:guide>
        <p15:guide id="7" pos="1530">
          <p15:clr>
            <a:srgbClr val="F26B43"/>
          </p15:clr>
        </p15:guide>
        <p15:guide id="8" pos="1955">
          <p15:clr>
            <a:srgbClr val="F26B43"/>
          </p15:clr>
        </p15:guide>
        <p15:guide id="9" pos="2129">
          <p15:clr>
            <a:srgbClr val="F26B43"/>
          </p15:clr>
        </p15:guide>
        <p15:guide id="10" pos="2554">
          <p15:clr>
            <a:srgbClr val="F26B43"/>
          </p15:clr>
        </p15:guide>
        <p15:guide id="11" pos="2728">
          <p15:clr>
            <a:srgbClr val="F26B43"/>
          </p15:clr>
        </p15:guide>
        <p15:guide id="12" pos="3152">
          <p15:clr>
            <a:srgbClr val="F26B43"/>
          </p15:clr>
        </p15:guide>
        <p15:guide id="13" pos="3318">
          <p15:clr>
            <a:srgbClr val="F26B43"/>
          </p15:clr>
        </p15:guide>
        <p15:guide id="14" pos="3749">
          <p15:clr>
            <a:srgbClr val="F26B43"/>
          </p15:clr>
        </p15:guide>
        <p15:guide id="15" pos="3919">
          <p15:clr>
            <a:srgbClr val="F26B43"/>
          </p15:clr>
        </p15:guide>
        <p15:guide id="16" pos="4348">
          <p15:clr>
            <a:srgbClr val="F26B43"/>
          </p15:clr>
        </p15:guide>
        <p15:guide id="17" pos="4520">
          <p15:clr>
            <a:srgbClr val="F26B43"/>
          </p15:clr>
        </p15:guide>
        <p15:guide id="18" pos="4946">
          <p15:clr>
            <a:srgbClr val="F26B43"/>
          </p15:clr>
        </p15:guide>
        <p15:guide id="19" pos="5118">
          <p15:clr>
            <a:srgbClr val="F26B43"/>
          </p15:clr>
        </p15:guide>
        <p15:guide id="20" pos="5544">
          <p15:clr>
            <a:srgbClr val="F26B43"/>
          </p15:clr>
        </p15:guide>
        <p15:guide id="21" pos="5716">
          <p15:clr>
            <a:srgbClr val="F26B43"/>
          </p15:clr>
        </p15:guide>
        <p15:guide id="22" pos="6142">
          <p15:clr>
            <a:srgbClr val="F26B43"/>
          </p15:clr>
        </p15:guide>
        <p15:guide id="23" pos="6312">
          <p15:clr>
            <a:srgbClr val="F26B43"/>
          </p15:clr>
        </p15:guide>
        <p15:guide id="24" pos="6738">
          <p15:clr>
            <a:srgbClr val="F26B43"/>
          </p15:clr>
        </p15:guide>
        <p15:guide id="25" pos="6908">
          <p15:clr>
            <a:srgbClr val="F26B43"/>
          </p15:clr>
        </p15:guide>
        <p15:guide id="26" pos="7338">
          <p15:clr>
            <a:srgbClr val="F26B43"/>
          </p15:clr>
        </p15:guide>
        <p15:guide id="27" pos="7508">
          <p15:clr>
            <a:srgbClr val="F26B43"/>
          </p15:clr>
        </p15:guide>
        <p15:guide id="28" orient="horz" pos="336">
          <p15:clr>
            <a:srgbClr val="F26B43"/>
          </p15:clr>
        </p15:guide>
        <p15:guide id="29" orient="horz" pos="3984">
          <p15:clr>
            <a:srgbClr val="F26B43"/>
          </p15:clr>
        </p15:guide>
        <p15:guide id="30" orient="horz" pos="954">
          <p15:clr>
            <a:srgbClr val="F26B43"/>
          </p15:clr>
        </p15:guide>
        <p15:guide id="31" orient="horz" pos="4151">
          <p15:clr>
            <a:srgbClr val="F26B43"/>
          </p15:clr>
        </p15:guide>
        <p15:guide id="32" orient="horz" pos="166">
          <p15:clr>
            <a:srgbClr val="F26B43"/>
          </p15:clr>
        </p15:guide>
        <p15:guide id="33" pos="16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35"/>
          <p:cNvSpPr txBox="1">
            <a:spLocks noGrp="1"/>
          </p:cNvSpPr>
          <p:nvPr>
            <p:ph type="title"/>
          </p:nvPr>
        </p:nvSpPr>
        <p:spPr>
          <a:xfrm>
            <a:off x="398650" y="400664"/>
            <a:ext cx="5143500" cy="25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2"/>
              </a:buClr>
              <a:buSzPts val="1150"/>
              <a:buFont typeface="Arial"/>
              <a:buNone/>
              <a:defRPr sz="115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2" name="Google Shape;182;p35"/>
          <p:cNvSpPr txBox="1">
            <a:spLocks noGrp="1"/>
          </p:cNvSpPr>
          <p:nvPr>
            <p:ph type="body" idx="1"/>
          </p:nvPr>
        </p:nvSpPr>
        <p:spPr>
          <a:xfrm>
            <a:off x="349137" y="1824581"/>
            <a:ext cx="10550100" cy="43200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16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a:lnSpc>
                <a:spcPct val="100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317500" algn="l">
              <a:lnSpc>
                <a:spcPct val="100000"/>
              </a:lnSpc>
              <a:spcBef>
                <a:spcPts val="1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a:lnSpc>
                <a:spcPct val="100000"/>
              </a:lnSpc>
              <a:spcBef>
                <a:spcPts val="1600"/>
              </a:spcBef>
              <a:spcAft>
                <a:spcPts val="0"/>
              </a:spcAft>
              <a:buClr>
                <a:schemeClr val="dk1"/>
              </a:buClr>
              <a:buSzPts val="1400"/>
              <a:buFont typeface="NTR"/>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3" name="Google Shape;183;p35"/>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50" b="1" i="0" u="none" strike="noStrike" cap="none">
                <a:solidFill>
                  <a:schemeClr val="dk1"/>
                </a:solidFill>
                <a:latin typeface="Arial"/>
                <a:ea typeface="Arial"/>
                <a:cs typeface="Arial"/>
                <a:sym typeface="Arial"/>
              </a:defRPr>
            </a:lvl1pPr>
            <a:lvl2pPr marL="0" marR="0" lvl="1" indent="0" algn="r">
              <a:spcBef>
                <a:spcPts val="0"/>
              </a:spcBef>
              <a:buNone/>
              <a:defRPr sz="1050" b="1" i="0" u="none" strike="noStrike" cap="none">
                <a:solidFill>
                  <a:schemeClr val="dk1"/>
                </a:solidFill>
                <a:latin typeface="Arial"/>
                <a:ea typeface="Arial"/>
                <a:cs typeface="Arial"/>
                <a:sym typeface="Arial"/>
              </a:defRPr>
            </a:lvl2pPr>
            <a:lvl3pPr marL="0" marR="0" lvl="2" indent="0" algn="r">
              <a:spcBef>
                <a:spcPts val="0"/>
              </a:spcBef>
              <a:buNone/>
              <a:defRPr sz="1050" b="1" i="0" u="none" strike="noStrike" cap="none">
                <a:solidFill>
                  <a:schemeClr val="dk1"/>
                </a:solidFill>
                <a:latin typeface="Arial"/>
                <a:ea typeface="Arial"/>
                <a:cs typeface="Arial"/>
                <a:sym typeface="Arial"/>
              </a:defRPr>
            </a:lvl3pPr>
            <a:lvl4pPr marL="0" marR="0" lvl="3" indent="0" algn="r">
              <a:spcBef>
                <a:spcPts val="0"/>
              </a:spcBef>
              <a:buNone/>
              <a:defRPr sz="1050" b="1" i="0" u="none" strike="noStrike" cap="none">
                <a:solidFill>
                  <a:schemeClr val="dk1"/>
                </a:solidFill>
                <a:latin typeface="Arial"/>
                <a:ea typeface="Arial"/>
                <a:cs typeface="Arial"/>
                <a:sym typeface="Arial"/>
              </a:defRPr>
            </a:lvl4pPr>
            <a:lvl5pPr marL="0" marR="0" lvl="4" indent="0" algn="r">
              <a:spcBef>
                <a:spcPts val="0"/>
              </a:spcBef>
              <a:buNone/>
              <a:defRPr sz="1050" b="1" i="0" u="none" strike="noStrike" cap="none">
                <a:solidFill>
                  <a:schemeClr val="dk1"/>
                </a:solidFill>
                <a:latin typeface="Arial"/>
                <a:ea typeface="Arial"/>
                <a:cs typeface="Arial"/>
                <a:sym typeface="Arial"/>
              </a:defRPr>
            </a:lvl5pPr>
            <a:lvl6pPr marL="0" marR="0" lvl="5" indent="0" algn="r">
              <a:spcBef>
                <a:spcPts val="0"/>
              </a:spcBef>
              <a:buNone/>
              <a:defRPr sz="1050" b="1" i="0" u="none" strike="noStrike" cap="none">
                <a:solidFill>
                  <a:schemeClr val="dk1"/>
                </a:solidFill>
                <a:latin typeface="Arial"/>
                <a:ea typeface="Arial"/>
                <a:cs typeface="Arial"/>
                <a:sym typeface="Arial"/>
              </a:defRPr>
            </a:lvl6pPr>
            <a:lvl7pPr marL="0" marR="0" lvl="6" indent="0" algn="r">
              <a:spcBef>
                <a:spcPts val="0"/>
              </a:spcBef>
              <a:buNone/>
              <a:defRPr sz="1050" b="1" i="0" u="none" strike="noStrike" cap="none">
                <a:solidFill>
                  <a:schemeClr val="dk1"/>
                </a:solidFill>
                <a:latin typeface="Arial"/>
                <a:ea typeface="Arial"/>
                <a:cs typeface="Arial"/>
                <a:sym typeface="Arial"/>
              </a:defRPr>
            </a:lvl7pPr>
            <a:lvl8pPr marL="0" marR="0" lvl="7" indent="0" algn="r">
              <a:spcBef>
                <a:spcPts val="0"/>
              </a:spcBef>
              <a:buNone/>
              <a:defRPr sz="1050" b="1" i="0" u="none" strike="noStrike" cap="none">
                <a:solidFill>
                  <a:schemeClr val="dk1"/>
                </a:solidFill>
                <a:latin typeface="Arial"/>
                <a:ea typeface="Arial"/>
                <a:cs typeface="Arial"/>
                <a:sym typeface="Arial"/>
              </a:defRPr>
            </a:lvl8pPr>
            <a:lvl9pPr marL="0" marR="0" lvl="8" indent="0" algn="r">
              <a:spcBef>
                <a:spcPts val="0"/>
              </a:spcBef>
              <a:buNone/>
              <a:defRPr sz="105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744" r:id="rId17"/>
    <p:sldLayoutId id="214748374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35">
          <p15:clr>
            <a:srgbClr val="F26B43"/>
          </p15:clr>
        </p15:guide>
        <p15:guide id="3" pos="334">
          <p15:clr>
            <a:srgbClr val="F26B43"/>
          </p15:clr>
        </p15:guide>
        <p15:guide id="4" pos="765">
          <p15:clr>
            <a:srgbClr val="F26B43"/>
          </p15:clr>
        </p15:guide>
        <p15:guide id="5" pos="934">
          <p15:clr>
            <a:srgbClr val="F26B43"/>
          </p15:clr>
        </p15:guide>
        <p15:guide id="6" pos="1358">
          <p15:clr>
            <a:srgbClr val="F26B43"/>
          </p15:clr>
        </p15:guide>
        <p15:guide id="7" pos="1530">
          <p15:clr>
            <a:srgbClr val="F26B43"/>
          </p15:clr>
        </p15:guide>
        <p15:guide id="8" pos="1955">
          <p15:clr>
            <a:srgbClr val="F26B43"/>
          </p15:clr>
        </p15:guide>
        <p15:guide id="9" pos="2129">
          <p15:clr>
            <a:srgbClr val="F26B43"/>
          </p15:clr>
        </p15:guide>
        <p15:guide id="10" pos="2554">
          <p15:clr>
            <a:srgbClr val="F26B43"/>
          </p15:clr>
        </p15:guide>
        <p15:guide id="11" pos="2728">
          <p15:clr>
            <a:srgbClr val="F26B43"/>
          </p15:clr>
        </p15:guide>
        <p15:guide id="12" pos="3152">
          <p15:clr>
            <a:srgbClr val="F26B43"/>
          </p15:clr>
        </p15:guide>
        <p15:guide id="13" pos="3318">
          <p15:clr>
            <a:srgbClr val="F26B43"/>
          </p15:clr>
        </p15:guide>
        <p15:guide id="14" pos="3749">
          <p15:clr>
            <a:srgbClr val="F26B43"/>
          </p15:clr>
        </p15:guide>
        <p15:guide id="15" pos="3919">
          <p15:clr>
            <a:srgbClr val="F26B43"/>
          </p15:clr>
        </p15:guide>
        <p15:guide id="16" pos="4348">
          <p15:clr>
            <a:srgbClr val="F26B43"/>
          </p15:clr>
        </p15:guide>
        <p15:guide id="17" pos="4520">
          <p15:clr>
            <a:srgbClr val="F26B43"/>
          </p15:clr>
        </p15:guide>
        <p15:guide id="18" pos="4946">
          <p15:clr>
            <a:srgbClr val="F26B43"/>
          </p15:clr>
        </p15:guide>
        <p15:guide id="19" pos="5118">
          <p15:clr>
            <a:srgbClr val="F26B43"/>
          </p15:clr>
        </p15:guide>
        <p15:guide id="20" pos="5544">
          <p15:clr>
            <a:srgbClr val="F26B43"/>
          </p15:clr>
        </p15:guide>
        <p15:guide id="21" pos="5716">
          <p15:clr>
            <a:srgbClr val="F26B43"/>
          </p15:clr>
        </p15:guide>
        <p15:guide id="22" pos="6142">
          <p15:clr>
            <a:srgbClr val="F26B43"/>
          </p15:clr>
        </p15:guide>
        <p15:guide id="23" pos="6312">
          <p15:clr>
            <a:srgbClr val="F26B43"/>
          </p15:clr>
        </p15:guide>
        <p15:guide id="24" pos="6738">
          <p15:clr>
            <a:srgbClr val="F26B43"/>
          </p15:clr>
        </p15:guide>
        <p15:guide id="25" pos="6908">
          <p15:clr>
            <a:srgbClr val="F26B43"/>
          </p15:clr>
        </p15:guide>
        <p15:guide id="26" pos="7338">
          <p15:clr>
            <a:srgbClr val="F26B43"/>
          </p15:clr>
        </p15:guide>
        <p15:guide id="27" pos="7508">
          <p15:clr>
            <a:srgbClr val="F26B43"/>
          </p15:clr>
        </p15:guide>
        <p15:guide id="28" orient="horz" pos="336">
          <p15:clr>
            <a:srgbClr val="F26B43"/>
          </p15:clr>
        </p15:guide>
        <p15:guide id="29" orient="horz" pos="3984">
          <p15:clr>
            <a:srgbClr val="F26B43"/>
          </p15:clr>
        </p15:guide>
        <p15:guide id="30" orient="horz" pos="954">
          <p15:clr>
            <a:srgbClr val="F26B43"/>
          </p15:clr>
        </p15:guide>
        <p15:guide id="31" orient="horz" pos="4151">
          <p15:clr>
            <a:srgbClr val="F26B43"/>
          </p15:clr>
        </p15:guide>
        <p15:guide id="32" orient="horz" pos="166">
          <p15:clr>
            <a:srgbClr val="F26B43"/>
          </p15:clr>
        </p15:guide>
        <p15:guide id="33" pos="1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6"/>
        <p:cNvGrpSpPr/>
        <p:nvPr/>
      </p:nvGrpSpPr>
      <p:grpSpPr>
        <a:xfrm>
          <a:off x="0" y="0"/>
          <a:ext cx="0" cy="0"/>
          <a:chOff x="0" y="0"/>
          <a:chExt cx="0" cy="0"/>
        </a:xfrm>
      </p:grpSpPr>
      <p:sp>
        <p:nvSpPr>
          <p:cNvPr id="257" name="Google Shape;257;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a:lnSpc>
                <a:spcPct val="100000"/>
              </a:lnSpc>
              <a:spcBef>
                <a:spcPts val="0"/>
              </a:spcBef>
              <a:spcAft>
                <a:spcPts val="0"/>
              </a:spcAft>
              <a:buClr>
                <a:schemeClr val="dk1"/>
              </a:buClr>
              <a:buSzPts val="3700"/>
              <a:buFont typeface="Inter"/>
              <a:buNone/>
              <a:defRPr sz="3700" b="1" i="0" u="none" strike="noStrike" cap="none">
                <a:solidFill>
                  <a:schemeClr val="dk1"/>
                </a:solidFill>
                <a:latin typeface="Inter"/>
                <a:ea typeface="Inter"/>
                <a:cs typeface="Inter"/>
                <a:sym typeface="Inter"/>
              </a:defRPr>
            </a:lvl1pPr>
            <a:lvl2pPr marR="0" lvl="1"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2pPr>
            <a:lvl3pPr marR="0" lvl="2"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3pPr>
            <a:lvl4pPr marR="0" lvl="3"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4pPr>
            <a:lvl5pPr marR="0" lvl="4"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5pPr>
            <a:lvl6pPr marR="0" lvl="5"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6pPr>
            <a:lvl7pPr marR="0" lvl="6"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7pPr>
            <a:lvl8pPr marR="0" lvl="7"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8pPr>
            <a:lvl9pPr marR="0" lvl="8" algn="l">
              <a:lnSpc>
                <a:spcPct val="100000"/>
              </a:lnSpc>
              <a:spcBef>
                <a:spcPts val="0"/>
              </a:spcBef>
              <a:spcAft>
                <a:spcPts val="0"/>
              </a:spcAft>
              <a:buClr>
                <a:schemeClr val="dk1"/>
              </a:buClr>
              <a:buSzPts val="3700"/>
              <a:buFont typeface="Inter Tight"/>
              <a:buNone/>
              <a:defRPr sz="3700" b="0" i="0" u="none" strike="noStrike" cap="none">
                <a:solidFill>
                  <a:schemeClr val="dk1"/>
                </a:solidFill>
                <a:latin typeface="Inter Tight"/>
                <a:ea typeface="Inter Tight"/>
                <a:cs typeface="Inter Tight"/>
                <a:sym typeface="Inter Tight"/>
              </a:defRPr>
            </a:lvl9pPr>
          </a:lstStyle>
          <a:p>
            <a:endParaRPr/>
          </a:p>
        </p:txBody>
      </p:sp>
      <p:sp>
        <p:nvSpPr>
          <p:cNvPr id="258" name="Google Shape;258;p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a:lnSpc>
                <a:spcPct val="100000"/>
              </a:lnSpc>
              <a:spcBef>
                <a:spcPts val="0"/>
              </a:spcBef>
              <a:spcAft>
                <a:spcPts val="0"/>
              </a:spcAft>
              <a:buClr>
                <a:schemeClr val="dk1"/>
              </a:buClr>
              <a:buSzPts val="2400"/>
              <a:buFont typeface="Inter SemiBold"/>
              <a:buChar char="●"/>
              <a:defRPr sz="2400" b="0" i="0" u="none" strike="noStrike" cap="none">
                <a:solidFill>
                  <a:schemeClr val="dk1"/>
                </a:solidFill>
                <a:latin typeface="Inter SemiBold"/>
                <a:ea typeface="Inter SemiBold"/>
                <a:cs typeface="Inter SemiBold"/>
                <a:sym typeface="Inter SemiBold"/>
              </a:defRPr>
            </a:lvl1pPr>
            <a:lvl2pPr marL="914400" marR="0" lvl="1"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2pPr>
            <a:lvl3pPr marL="1371600" marR="0" lvl="2"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3pPr>
            <a:lvl4pPr marL="1828800" marR="0" lvl="3"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4pPr>
            <a:lvl5pPr marL="2286000" marR="0" lvl="4"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5pPr>
            <a:lvl6pPr marL="2743200" marR="0" lvl="5"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6pPr>
            <a:lvl7pPr marL="3200400" marR="0" lvl="6"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7pPr>
            <a:lvl8pPr marL="3657600" marR="0" lvl="7"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8pPr>
            <a:lvl9pPr marL="4114800" marR="0" lvl="8" indent="-349250" algn="l">
              <a:lnSpc>
                <a:spcPct val="100000"/>
              </a:lnSpc>
              <a:spcBef>
                <a:spcPts val="0"/>
              </a:spcBef>
              <a:spcAft>
                <a:spcPts val="0"/>
              </a:spcAft>
              <a:buClr>
                <a:schemeClr val="dk1"/>
              </a:buClr>
              <a:buSzPts val="1900"/>
              <a:buFont typeface="Inter"/>
              <a:buChar char="■"/>
              <a:defRPr sz="1900" b="0" i="0" u="none" strike="noStrike" cap="none">
                <a:solidFill>
                  <a:schemeClr val="dk1"/>
                </a:solidFill>
                <a:latin typeface="Inter"/>
                <a:ea typeface="Inter"/>
                <a:cs typeface="Inter"/>
                <a:sym typeface="Inter"/>
              </a:defRPr>
            </a:lvl9pPr>
          </a:lstStyle>
          <a:p>
            <a:endParaRPr/>
          </a:p>
        </p:txBody>
      </p:sp>
      <p:sp>
        <p:nvSpPr>
          <p:cNvPr id="259" name="Google Shape;259;p5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66.jp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6;p13">
            <a:extLst>
              <a:ext uri="{FF2B5EF4-FFF2-40B4-BE49-F238E27FC236}">
                <a16:creationId xmlns:a16="http://schemas.microsoft.com/office/drawing/2014/main" id="{D915F59A-3808-0E0E-C574-F4841D980C97}"/>
              </a:ext>
            </a:extLst>
          </p:cNvPr>
          <p:cNvSpPr txBox="1"/>
          <p:nvPr/>
        </p:nvSpPr>
        <p:spPr>
          <a:xfrm>
            <a:off x="4624476" y="2297843"/>
            <a:ext cx="7567524" cy="1661953"/>
          </a:xfrm>
          <a:prstGeom prst="rect">
            <a:avLst/>
          </a:prstGeom>
          <a:noFill/>
          <a:ln>
            <a:noFill/>
          </a:ln>
        </p:spPr>
        <p:txBody>
          <a:bodyPr spcFirstLastPara="1" wrap="square" lIns="121900" tIns="121900" rIns="121900" bIns="121900" anchor="t" anchorCtr="0">
            <a:spAutoFit/>
          </a:bodyPr>
          <a:lstStyle/>
          <a:p>
            <a:pPr>
              <a:lnSpc>
                <a:spcPct val="114999"/>
              </a:lnSpc>
            </a:pPr>
            <a:r>
              <a:rPr lang="en-US" sz="4000" b="1" dirty="0">
                <a:solidFill>
                  <a:schemeClr val="bg1"/>
                </a:solidFill>
                <a:effectLst>
                  <a:outerShdw blurRad="50800" dist="38100" dir="2700000" algn="tl" rotWithShape="0">
                    <a:prstClr val="black">
                      <a:alpha val="40000"/>
                    </a:prstClr>
                  </a:outerShdw>
                </a:effectLst>
                <a:latin typeface="Aptos" panose="020B0004020202020204" pitchFamily="34" charset="0"/>
              </a:rPr>
              <a:t>TỪ NIỀM TIN VÀO VIỆT NAM </a:t>
            </a:r>
            <a:endParaRPr lang="en-US" sz="4000" b="1" dirty="0">
              <a:solidFill>
                <a:srgbClr val="0066CC"/>
              </a:solidFill>
              <a:effectLst>
                <a:outerShdw blurRad="50800" dist="38100" dir="2700000" algn="tl" rotWithShape="0">
                  <a:prstClr val="black">
                    <a:alpha val="40000"/>
                  </a:prstClr>
                </a:outerShdw>
              </a:effectLst>
              <a:latin typeface="Aptos" panose="020B0004020202020204" pitchFamily="34" charset="0"/>
            </a:endParaRPr>
          </a:p>
          <a:p>
            <a:pPr>
              <a:lnSpc>
                <a:spcPct val="114999"/>
              </a:lnSpc>
            </a:pPr>
            <a:r>
              <a:rPr lang="en-US" sz="4000" b="1" dirty="0">
                <a:solidFill>
                  <a:schemeClr val="bg1"/>
                </a:solidFill>
                <a:effectLst>
                  <a:outerShdw blurRad="50800" dist="38100" dir="2700000" algn="tl" rotWithShape="0">
                    <a:prstClr val="black">
                      <a:alpha val="40000"/>
                    </a:prstClr>
                  </a:outerShdw>
                </a:effectLst>
                <a:latin typeface="Aptos" panose="020B0004020202020204" pitchFamily="34" charset="0"/>
              </a:rPr>
              <a:t>ĐẾN HÀNH ĐỘNG VÌ VIỆT NAM</a:t>
            </a:r>
            <a:endParaRPr lang="en-VN" sz="1200" b="1" dirty="0">
              <a:effectLst>
                <a:outerShdw blurRad="50800" dist="38100" dir="2700000" algn="tl" rotWithShape="0">
                  <a:prstClr val="black">
                    <a:alpha val="40000"/>
                  </a:prstClr>
                </a:outerShdw>
              </a:effectLst>
              <a:latin typeface="Aptos" panose="020B0004020202020204" pitchFamily="34" charset="0"/>
            </a:endParaRPr>
          </a:p>
        </p:txBody>
      </p:sp>
      <p:sp>
        <p:nvSpPr>
          <p:cNvPr id="6" name="Text Placeholder 17">
            <a:extLst>
              <a:ext uri="{FF2B5EF4-FFF2-40B4-BE49-F238E27FC236}">
                <a16:creationId xmlns:a16="http://schemas.microsoft.com/office/drawing/2014/main" id="{41E95897-4F00-25A7-767D-4D3680C1D3A7}"/>
              </a:ext>
            </a:extLst>
          </p:cNvPr>
          <p:cNvSpPr txBox="1">
            <a:spLocks/>
          </p:cNvSpPr>
          <p:nvPr/>
        </p:nvSpPr>
        <p:spPr>
          <a:xfrm>
            <a:off x="4776613" y="3782614"/>
            <a:ext cx="4614628" cy="52761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0" marR="0" lvl="0" indent="0" algn="l" rtl="0">
              <a:lnSpc>
                <a:spcPct val="100000"/>
              </a:lnSpc>
              <a:spcBef>
                <a:spcPts val="1600"/>
              </a:spcBef>
              <a:spcAft>
                <a:spcPts val="0"/>
              </a:spcAft>
              <a:buClr>
                <a:schemeClr val="dk1"/>
              </a:buClr>
              <a:buSzPts val="1600"/>
              <a:buFont typeface="Arial"/>
              <a:buNone/>
              <a:defRPr lang="en-GB" sz="1800" b="0" i="0" u="none" strike="noStrike" kern="1200" cap="none" spc="0" baseline="0" dirty="0">
                <a:solidFill>
                  <a:schemeClr val="tx1">
                    <a:lumMod val="20000"/>
                    <a:lumOff val="80000"/>
                  </a:schemeClr>
                </a:solidFill>
                <a:latin typeface="Unilever Desire" pitchFamily="2" charset="77"/>
                <a:ea typeface="+mn-ea"/>
                <a:cs typeface="+mn-cs"/>
                <a:sym typeface="Arial"/>
              </a:defRPr>
            </a:lvl1pPr>
            <a:lvl2pPr marL="457200" marR="0" lvl="1" indent="0" algn="l" rtl="0">
              <a:lnSpc>
                <a:spcPct val="100000"/>
              </a:lnSpc>
              <a:spcBef>
                <a:spcPts val="16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914400" marR="0" lvl="2" indent="0" algn="l" rtl="0">
              <a:lnSpc>
                <a:spcPct val="100000"/>
              </a:lnSpc>
              <a:spcBef>
                <a:spcPts val="160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3pPr>
            <a:lvl4pPr marL="1371600" marR="0" lvl="3" indent="0" algn="l" rtl="0">
              <a:lnSpc>
                <a:spcPct val="100000"/>
              </a:lnSpc>
              <a:spcBef>
                <a:spcPts val="1600"/>
              </a:spcBef>
              <a:spcAft>
                <a:spcPts val="0"/>
              </a:spcAft>
              <a:buClr>
                <a:schemeClr val="dk1"/>
              </a:buClr>
              <a:buSzPts val="1400"/>
              <a:buFont typeface="NTR"/>
              <a:buNone/>
              <a:defRPr sz="10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spcAft>
                <a:spcPts val="0"/>
              </a:spcAft>
              <a:buClr>
                <a:schemeClr val="dk1"/>
              </a:buClr>
              <a:buSzPts val="1200"/>
              <a:buFont typeface="Arial"/>
              <a:buNone/>
              <a:defRPr sz="1000" b="0" i="0" u="none" strike="noStrike" cap="none">
                <a:solidFill>
                  <a:schemeClr val="dk1"/>
                </a:solidFill>
                <a:latin typeface="Arial"/>
                <a:ea typeface="Arial"/>
                <a:cs typeface="Arial"/>
                <a:sym typeface="Arial"/>
              </a:defRPr>
            </a:lvl5pPr>
            <a:lvl6pPr marL="2286000" marR="0" lvl="5"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entury Gothic"/>
                <a:ea typeface="Century Gothic"/>
                <a:cs typeface="Century Gothic"/>
                <a:sym typeface="Century Gothic"/>
              </a:defRPr>
            </a:lvl9pPr>
          </a:lstStyle>
          <a:p>
            <a:r>
              <a:rPr lang="en-GB" i="1" dirty="0">
                <a:solidFill>
                  <a:schemeClr val="bg1"/>
                </a:solidFill>
                <a:effectLst>
                  <a:outerShdw blurRad="50800" dist="38100" dir="2700000" algn="tl" rotWithShape="0">
                    <a:prstClr val="black">
                      <a:alpha val="40000"/>
                    </a:prstClr>
                  </a:outerShdw>
                </a:effectLst>
                <a:latin typeface="Aptos" panose="020B0004020202020204" pitchFamily="34" charset="0"/>
              </a:rPr>
              <a:t>Hải Phòng, </a:t>
            </a:r>
            <a:r>
              <a:rPr lang="en-GB" i="1" dirty="0" err="1">
                <a:solidFill>
                  <a:schemeClr val="bg1"/>
                </a:solidFill>
                <a:effectLst>
                  <a:outerShdw blurRad="50800" dist="38100" dir="2700000" algn="tl" rotWithShape="0">
                    <a:prstClr val="black">
                      <a:alpha val="40000"/>
                    </a:prstClr>
                  </a:outerShdw>
                </a:effectLst>
                <a:latin typeface="Aptos" panose="020B0004020202020204" pitchFamily="34" charset="0"/>
              </a:rPr>
              <a:t>ngày</a:t>
            </a:r>
            <a:r>
              <a:rPr lang="en-GB" i="1" dirty="0">
                <a:solidFill>
                  <a:schemeClr val="bg1"/>
                </a:solidFill>
                <a:effectLst>
                  <a:outerShdw blurRad="50800" dist="38100" dir="2700000" algn="tl" rotWithShape="0">
                    <a:prstClr val="black">
                      <a:alpha val="40000"/>
                    </a:prstClr>
                  </a:outerShdw>
                </a:effectLst>
                <a:latin typeface="Aptos" panose="020B0004020202020204" pitchFamily="34" charset="0"/>
              </a:rPr>
              <a:t> 20 </a:t>
            </a:r>
            <a:r>
              <a:rPr lang="en-GB" i="1" dirty="0" err="1">
                <a:solidFill>
                  <a:schemeClr val="bg1"/>
                </a:solidFill>
                <a:effectLst>
                  <a:outerShdw blurRad="50800" dist="38100" dir="2700000" algn="tl" rotWithShape="0">
                    <a:prstClr val="black">
                      <a:alpha val="40000"/>
                    </a:prstClr>
                  </a:outerShdw>
                </a:effectLst>
                <a:latin typeface="Aptos" panose="020B0004020202020204" pitchFamily="34" charset="0"/>
              </a:rPr>
              <a:t>tháng</a:t>
            </a:r>
            <a:r>
              <a:rPr lang="en-GB" i="1" dirty="0">
                <a:solidFill>
                  <a:schemeClr val="bg1"/>
                </a:solidFill>
                <a:effectLst>
                  <a:outerShdw blurRad="50800" dist="38100" dir="2700000" algn="tl" rotWithShape="0">
                    <a:prstClr val="black">
                      <a:alpha val="40000"/>
                    </a:prstClr>
                  </a:outerShdw>
                </a:effectLst>
                <a:latin typeface="Aptos" panose="020B0004020202020204" pitchFamily="34" charset="0"/>
              </a:rPr>
              <a:t> 6 </a:t>
            </a:r>
            <a:r>
              <a:rPr lang="en-GB" i="1" dirty="0" err="1">
                <a:solidFill>
                  <a:schemeClr val="bg1"/>
                </a:solidFill>
                <a:effectLst>
                  <a:outerShdw blurRad="50800" dist="38100" dir="2700000" algn="tl" rotWithShape="0">
                    <a:prstClr val="black">
                      <a:alpha val="40000"/>
                    </a:prstClr>
                  </a:outerShdw>
                </a:effectLst>
                <a:latin typeface="Aptos" panose="020B0004020202020204" pitchFamily="34" charset="0"/>
              </a:rPr>
              <a:t>năm</a:t>
            </a:r>
            <a:r>
              <a:rPr lang="en-GB" i="1" dirty="0">
                <a:solidFill>
                  <a:schemeClr val="bg1"/>
                </a:solidFill>
                <a:effectLst>
                  <a:outerShdw blurRad="50800" dist="38100" dir="2700000" algn="tl" rotWithShape="0">
                    <a:prstClr val="black">
                      <a:alpha val="40000"/>
                    </a:prstClr>
                  </a:outerShdw>
                </a:effectLst>
                <a:latin typeface="Aptos" panose="020B0004020202020204" pitchFamily="34" charset="0"/>
              </a:rPr>
              <a:t> 2026</a:t>
            </a:r>
          </a:p>
        </p:txBody>
      </p:sp>
      <p:pic>
        <p:nvPicPr>
          <p:cNvPr id="9" name="Picture 8" descr="A person standing at a podium with a microphone&#10;&#10;AI-generated content may be incorrect.">
            <a:extLst>
              <a:ext uri="{FF2B5EF4-FFF2-40B4-BE49-F238E27FC236}">
                <a16:creationId xmlns:a16="http://schemas.microsoft.com/office/drawing/2014/main" id="{2A6C1CC8-872D-F4CB-74CB-1F5BE830D54E}"/>
              </a:ext>
            </a:extLst>
          </p:cNvPr>
          <p:cNvPicPr>
            <a:picLocks noChangeAspect="1" noChangeArrowheads="1"/>
          </p:cNvPicPr>
          <p:nvPr/>
        </p:nvPicPr>
        <p:blipFill rotWithShape="1">
          <a:blip r:embed="rId3"/>
          <a:srcRect l="27520" t="-1092" r="21673" b="23089"/>
          <a:stretch>
            <a:fillRect/>
          </a:stretch>
        </p:blipFill>
        <p:spPr bwMode="auto">
          <a:xfrm>
            <a:off x="463186" y="738689"/>
            <a:ext cx="3569511" cy="3647857"/>
          </a:xfrm>
          <a:prstGeom prst="round2SameRect">
            <a:avLst>
              <a:gd name="adj1" fmla="val 0"/>
              <a:gd name="adj2" fmla="val 50000"/>
            </a:avLst>
          </a:prstGeom>
          <a:noFill/>
          <a:extLst>
            <a:ext uri="{909E8E84-426E-40DD-AFC4-6F175D3DCCD1}">
              <a14:hiddenFill xmlns:a14="http://schemas.microsoft.com/office/drawing/2010/main">
                <a:solidFill>
                  <a:srgbClr val="FFFFFF"/>
                </a:solidFill>
              </a14:hiddenFill>
            </a:ext>
          </a:extLst>
        </p:spPr>
      </p:pic>
      <p:sp>
        <p:nvSpPr>
          <p:cNvPr id="12" name="Subtitle">
            <a:extLst>
              <a:ext uri="{FF2B5EF4-FFF2-40B4-BE49-F238E27FC236}">
                <a16:creationId xmlns:a16="http://schemas.microsoft.com/office/drawing/2014/main" id="{6548F24A-35E6-7A44-5B81-F95E7431B1E8}"/>
              </a:ext>
            </a:extLst>
          </p:cNvPr>
          <p:cNvSpPr txBox="1">
            <a:spLocks/>
          </p:cNvSpPr>
          <p:nvPr/>
        </p:nvSpPr>
        <p:spPr>
          <a:xfrm>
            <a:off x="463186" y="4660661"/>
            <a:ext cx="7789300" cy="1449044"/>
          </a:xfrm>
          <a:prstGeom prst="rect">
            <a:avLst/>
          </a:prstGeom>
        </p:spPr>
        <p:txBody>
          <a:bodyPr/>
          <a:lstStyle>
            <a:lvl1pPr marL="0" indent="0" algn="l" defTabSz="914400" rtl="0" eaLnBrk="1" latinLnBrk="0" hangingPunct="1">
              <a:lnSpc>
                <a:spcPct val="100000"/>
              </a:lnSpc>
              <a:spcBef>
                <a:spcPts val="1600"/>
              </a:spcBef>
              <a:spcAft>
                <a:spcPts val="0"/>
              </a:spcAft>
              <a:buFont typeface="Arial" panose="020B0604020202020204" pitchFamily="34" charset="0"/>
              <a:buNone/>
              <a:tabLst/>
              <a:defRPr sz="1600" b="0" i="0" kern="1200">
                <a:solidFill>
                  <a:schemeClr val="tx1"/>
                </a:solidFill>
                <a:latin typeface="Unilever Desire" pitchFamily="2" charset="77"/>
                <a:ea typeface="+mn-ea"/>
                <a:cs typeface="+mn-cs"/>
              </a:defRPr>
            </a:lvl1pPr>
            <a:lvl2pPr marL="0" indent="0" algn="l" defTabSz="914400" rtl="0" eaLnBrk="1" latinLnBrk="1" hangingPunct="1">
              <a:lnSpc>
                <a:spcPct val="100000"/>
              </a:lnSpc>
              <a:spcBef>
                <a:spcPts val="1600"/>
              </a:spcBef>
              <a:spcAft>
                <a:spcPts val="0"/>
              </a:spcAft>
              <a:buFont typeface="Arial" panose="020B0604020202020204" pitchFamily="34" charset="0"/>
              <a:buNone/>
              <a:tabLst/>
              <a:defRPr sz="1400" b="0" i="0" kern="1200">
                <a:solidFill>
                  <a:schemeClr val="tx1"/>
                </a:solidFill>
                <a:latin typeface="Unilever Desire" pitchFamily="2" charset="77"/>
                <a:ea typeface="+mn-ea"/>
                <a:cs typeface="+mn-cs"/>
              </a:defRPr>
            </a:lvl2pPr>
            <a:lvl3pPr marL="360000" indent="-108000" algn="l" defTabSz="914400" rtl="0" eaLnBrk="1" latinLnBrk="1" hangingPunct="1">
              <a:lnSpc>
                <a:spcPct val="100000"/>
              </a:lnSpc>
              <a:spcBef>
                <a:spcPts val="1600"/>
              </a:spcBef>
              <a:spcAft>
                <a:spcPts val="0"/>
              </a:spcAft>
              <a:buFont typeface="Arial" panose="020B0604020202020204" pitchFamily="34" charset="0"/>
              <a:buChar char="•"/>
              <a:tabLst/>
              <a:defRPr sz="1400" b="0" i="0" kern="1200">
                <a:solidFill>
                  <a:schemeClr val="tx1"/>
                </a:solidFill>
                <a:latin typeface="Unilever Desire" pitchFamily="2" charset="77"/>
                <a:ea typeface="+mn-ea"/>
                <a:cs typeface="+mn-cs"/>
              </a:defRPr>
            </a:lvl3pPr>
            <a:lvl4pPr marL="504000" indent="-108000" algn="l" defTabSz="914400" rtl="0" eaLnBrk="1" latinLnBrk="1" hangingPunct="1">
              <a:lnSpc>
                <a:spcPct val="100000"/>
              </a:lnSpc>
              <a:spcBef>
                <a:spcPts val="1600"/>
              </a:spcBef>
              <a:spcAft>
                <a:spcPts val="0"/>
              </a:spcAft>
              <a:buFont typeface="System Font Regular"/>
              <a:buChar char="–"/>
              <a:tabLst/>
              <a:defRPr sz="1400" b="0" i="0" kern="1200">
                <a:solidFill>
                  <a:schemeClr val="tx1"/>
                </a:solidFill>
                <a:latin typeface="Unilever Desire" pitchFamily="2" charset="77"/>
                <a:ea typeface="+mn-ea"/>
                <a:cs typeface="+mn-cs"/>
              </a:defRPr>
            </a:lvl4pPr>
            <a:lvl5pPr marL="2000250" indent="-171450" algn="l" defTabSz="914400" rtl="0" eaLnBrk="1" latinLnBrk="0" hangingPunct="1">
              <a:lnSpc>
                <a:spcPct val="90000"/>
              </a:lnSpc>
              <a:spcBef>
                <a:spcPts val="500"/>
              </a:spcBef>
              <a:buFont typeface="Arial" panose="020B0604020202020204" pitchFamily="34" charset="0"/>
              <a:buChar char="•"/>
              <a:defRPr sz="1200" b="0" i="0" kern="1200">
                <a:solidFill>
                  <a:schemeClr val="tx1"/>
                </a:solidFill>
                <a:latin typeface="Visby CF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GB" sz="2800" b="1"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Bà</a:t>
            </a:r>
            <a:r>
              <a:rPr lang="en-GB" sz="2800" b="1"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Lê Thị Hồng Nhi</a:t>
            </a:r>
          </a:p>
          <a:p>
            <a:pPr>
              <a:spcBef>
                <a:spcPts val="0"/>
              </a:spcBef>
            </a:pP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Phó Tổng Giám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đốc</a:t>
            </a: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Truyền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thông</a:t>
            </a: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Đối</a:t>
            </a: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ngoại</a:t>
            </a: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và</a:t>
            </a: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Phát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triển</a:t>
            </a: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bền</a:t>
            </a: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 </a:t>
            </a:r>
            <a:r>
              <a:rPr lang="en-GB" sz="1800" dirty="0" err="1">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vững</a:t>
            </a:r>
            <a:endPar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endParaRPr>
          </a:p>
          <a:p>
            <a:pPr>
              <a:spcBef>
                <a:spcPts val="0"/>
              </a:spcBef>
            </a:pPr>
            <a:r>
              <a:rPr lang="en-GB" sz="1800" dirty="0">
                <a:solidFill>
                  <a:schemeClr val="bg1"/>
                </a:solidFill>
                <a:effectLst>
                  <a:outerShdw blurRad="50800" dist="38100" dir="2700000" algn="tl" rotWithShape="0">
                    <a:prstClr val="black">
                      <a:alpha val="40000"/>
                    </a:prstClr>
                  </a:outerShdw>
                </a:effectLst>
                <a:latin typeface="Aptos" panose="020B0004020202020204" pitchFamily="34" charset="0"/>
                <a:cs typeface="Arial" panose="020B0604020202020204" pitchFamily="34" charset="0"/>
              </a:rPr>
              <a:t>Unilever Việt Nam</a:t>
            </a:r>
          </a:p>
        </p:txBody>
      </p:sp>
    </p:spTree>
    <p:extLst>
      <p:ext uri="{BB962C8B-B14F-4D97-AF65-F5344CB8AC3E}">
        <p14:creationId xmlns:p14="http://schemas.microsoft.com/office/powerpoint/2010/main" val="3600632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97"/>
          <p:cNvPicPr preferRelativeResize="0"/>
          <p:nvPr/>
        </p:nvPicPr>
        <p:blipFill rotWithShape="1">
          <a:blip r:embed="rId3">
            <a:alphaModFix amt="78000"/>
          </a:blip>
          <a:srcRect l="-15" t="8880" r="24595" b="13359"/>
          <a:stretch/>
        </p:blipFill>
        <p:spPr>
          <a:xfrm>
            <a:off x="1735228" y="791300"/>
            <a:ext cx="10451674" cy="6066700"/>
          </a:xfrm>
          <a:prstGeom prst="rect">
            <a:avLst/>
          </a:prstGeom>
          <a:noFill/>
          <a:ln>
            <a:noFill/>
          </a:ln>
        </p:spPr>
      </p:pic>
      <p:sp>
        <p:nvSpPr>
          <p:cNvPr id="418" name="Google Shape;418;p97"/>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ptos" panose="020B0004020202020204" pitchFamily="34" charset="0"/>
              </a:rPr>
              <a:t>2</a:t>
            </a:fld>
            <a:endParaRPr>
              <a:latin typeface="Aptos" panose="020B0004020202020204" pitchFamily="34" charset="0"/>
            </a:endParaRPr>
          </a:p>
        </p:txBody>
      </p:sp>
      <p:sp>
        <p:nvSpPr>
          <p:cNvPr id="419" name="Google Shape;419;p97"/>
          <p:cNvSpPr txBox="1">
            <a:spLocks noGrp="1"/>
          </p:cNvSpPr>
          <p:nvPr>
            <p:ph type="title" idx="4294967295"/>
          </p:nvPr>
        </p:nvSpPr>
        <p:spPr>
          <a:xfrm>
            <a:off x="436350" y="601173"/>
            <a:ext cx="11030400" cy="1347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4400"/>
              <a:buFont typeface="Arial"/>
              <a:buNone/>
            </a:pPr>
            <a:r>
              <a:rPr lang="en-US" sz="4000" dirty="0">
                <a:latin typeface="Aptos" panose="020B0004020202020204" pitchFamily="34" charset="0"/>
                <a:ea typeface="Manrope"/>
                <a:sym typeface="Manrope"/>
              </a:rPr>
              <a:t>Việt Nam </a:t>
            </a:r>
            <a:r>
              <a:rPr lang="en-US" sz="4000" dirty="0" err="1">
                <a:latin typeface="Aptos" panose="020B0004020202020204" pitchFamily="34" charset="0"/>
                <a:ea typeface="Manrope"/>
                <a:sym typeface="Manrope"/>
              </a:rPr>
              <a:t>hôm</a:t>
            </a:r>
            <a:r>
              <a:rPr lang="en-US" sz="4000" dirty="0">
                <a:latin typeface="Aptos" panose="020B0004020202020204" pitchFamily="34" charset="0"/>
                <a:ea typeface="Manrope"/>
                <a:sym typeface="Manrope"/>
              </a:rPr>
              <a:t> nay:</a:t>
            </a:r>
            <a:endParaRPr sz="4000" dirty="0">
              <a:latin typeface="Aptos" panose="020B0004020202020204" pitchFamily="34" charset="0"/>
              <a:ea typeface="Manrope"/>
              <a:sym typeface="Manrope"/>
            </a:endParaRPr>
          </a:p>
          <a:p>
            <a:pPr marL="0" lvl="0" indent="0" algn="l" rtl="0">
              <a:lnSpc>
                <a:spcPct val="100000"/>
              </a:lnSpc>
              <a:spcBef>
                <a:spcPts val="0"/>
              </a:spcBef>
              <a:spcAft>
                <a:spcPts val="0"/>
              </a:spcAft>
              <a:buClr>
                <a:schemeClr val="dk1"/>
              </a:buClr>
              <a:buSzPts val="4400"/>
              <a:buFont typeface="Arial"/>
              <a:buNone/>
            </a:pPr>
            <a:r>
              <a:rPr lang="en-US" sz="4000" dirty="0">
                <a:solidFill>
                  <a:schemeClr val="dk1"/>
                </a:solidFill>
                <a:latin typeface="Aptos" panose="020B0004020202020204" pitchFamily="34" charset="0"/>
                <a:ea typeface="Manrope"/>
                <a:sym typeface="Manrope"/>
              </a:rPr>
              <a:t>Thiên </a:t>
            </a:r>
            <a:r>
              <a:rPr lang="en-US" sz="4000" dirty="0" err="1">
                <a:solidFill>
                  <a:schemeClr val="dk1"/>
                </a:solidFill>
                <a:latin typeface="Aptos" panose="020B0004020202020204" pitchFamily="34" charset="0"/>
                <a:ea typeface="Manrope"/>
                <a:sym typeface="Manrope"/>
              </a:rPr>
              <a:t>thời</a:t>
            </a:r>
            <a:r>
              <a:rPr lang="en-US" sz="4000" dirty="0">
                <a:solidFill>
                  <a:schemeClr val="dk1"/>
                </a:solidFill>
                <a:latin typeface="Aptos" panose="020B0004020202020204" pitchFamily="34" charset="0"/>
                <a:ea typeface="Manrope"/>
                <a:sym typeface="Manrope"/>
              </a:rPr>
              <a:t> - </a:t>
            </a:r>
            <a:r>
              <a:rPr lang="en-US" sz="4000" dirty="0" err="1">
                <a:solidFill>
                  <a:schemeClr val="dk1"/>
                </a:solidFill>
                <a:latin typeface="Aptos" panose="020B0004020202020204" pitchFamily="34" charset="0"/>
                <a:ea typeface="Manrope"/>
                <a:sym typeface="Manrope"/>
              </a:rPr>
              <a:t>Địa</a:t>
            </a:r>
            <a:r>
              <a:rPr lang="en-US" sz="4000" dirty="0">
                <a:solidFill>
                  <a:schemeClr val="dk1"/>
                </a:solidFill>
                <a:latin typeface="Aptos" panose="020B0004020202020204" pitchFamily="34" charset="0"/>
                <a:ea typeface="Manrope"/>
                <a:sym typeface="Manrope"/>
              </a:rPr>
              <a:t> </a:t>
            </a:r>
            <a:r>
              <a:rPr lang="en-US" sz="4000" dirty="0" err="1">
                <a:solidFill>
                  <a:schemeClr val="dk1"/>
                </a:solidFill>
                <a:latin typeface="Aptos" panose="020B0004020202020204" pitchFamily="34" charset="0"/>
                <a:ea typeface="Manrope"/>
                <a:sym typeface="Manrope"/>
              </a:rPr>
              <a:t>lợi</a:t>
            </a:r>
            <a:r>
              <a:rPr lang="en-US" sz="4000" dirty="0">
                <a:solidFill>
                  <a:schemeClr val="dk1"/>
                </a:solidFill>
                <a:latin typeface="Aptos" panose="020B0004020202020204" pitchFamily="34" charset="0"/>
                <a:ea typeface="Manrope"/>
                <a:sym typeface="Manrope"/>
              </a:rPr>
              <a:t> - </a:t>
            </a:r>
            <a:r>
              <a:rPr lang="en-US" sz="4000" dirty="0" err="1">
                <a:solidFill>
                  <a:schemeClr val="dk1"/>
                </a:solidFill>
                <a:latin typeface="Aptos" panose="020B0004020202020204" pitchFamily="34" charset="0"/>
                <a:ea typeface="Manrope"/>
                <a:sym typeface="Manrope"/>
              </a:rPr>
              <a:t>Nhân</a:t>
            </a:r>
            <a:r>
              <a:rPr lang="en-US" sz="4000" dirty="0">
                <a:solidFill>
                  <a:schemeClr val="dk1"/>
                </a:solidFill>
                <a:latin typeface="Aptos" panose="020B0004020202020204" pitchFamily="34" charset="0"/>
                <a:ea typeface="Manrope"/>
                <a:sym typeface="Manrope"/>
              </a:rPr>
              <a:t> </a:t>
            </a:r>
            <a:r>
              <a:rPr lang="en-US" sz="4000" dirty="0" err="1">
                <a:solidFill>
                  <a:schemeClr val="dk1"/>
                </a:solidFill>
                <a:latin typeface="Aptos" panose="020B0004020202020204" pitchFamily="34" charset="0"/>
                <a:ea typeface="Manrope"/>
                <a:sym typeface="Manrope"/>
              </a:rPr>
              <a:t>hoà</a:t>
            </a:r>
            <a:endParaRPr sz="4000" dirty="0" err="1">
              <a:latin typeface="Aptos" panose="020B0004020202020204" pitchFamily="34" charset="0"/>
              <a:ea typeface="Manrope"/>
              <a:sym typeface="Manrope"/>
            </a:endParaRPr>
          </a:p>
        </p:txBody>
      </p:sp>
      <p:sp>
        <p:nvSpPr>
          <p:cNvPr id="420" name="Google Shape;420;p97"/>
          <p:cNvSpPr txBox="1"/>
          <p:nvPr/>
        </p:nvSpPr>
        <p:spPr>
          <a:xfrm flipH="1">
            <a:off x="595695" y="2490814"/>
            <a:ext cx="4809000" cy="541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dirty="0" err="1">
                <a:solidFill>
                  <a:schemeClr val="dk1"/>
                </a:solidFill>
                <a:latin typeface="Aptos" panose="020B0004020202020204" pitchFamily="34" charset="0"/>
                <a:ea typeface="Manrope"/>
                <a:sym typeface="Manrope"/>
              </a:rPr>
              <a:t>Ưu</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tiên</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chất</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lượng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tăng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trưởng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chuyển</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đổi</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xanh</a:t>
            </a:r>
            <a:r>
              <a:rPr lang="en-US" dirty="0">
                <a:solidFill>
                  <a:schemeClr val="dk1"/>
                </a:solidFill>
                <a:latin typeface="Aptos" panose="020B0004020202020204" pitchFamily="34" charset="0"/>
                <a:ea typeface="Manrope"/>
                <a:sym typeface="Manrope"/>
              </a:rPr>
              <a:t> – </a:t>
            </a:r>
            <a:r>
              <a:rPr lang="en-US" dirty="0" err="1">
                <a:solidFill>
                  <a:schemeClr val="dk1"/>
                </a:solidFill>
                <a:latin typeface="Aptos" panose="020B0004020202020204" pitchFamily="34" charset="0"/>
                <a:ea typeface="Manrope"/>
                <a:sym typeface="Manrope"/>
              </a:rPr>
              <a:t>số</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nâng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cao</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năng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lực</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nội</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địa</a:t>
            </a:r>
            <a:r>
              <a:rPr lang="en-US" dirty="0">
                <a:solidFill>
                  <a:schemeClr val="dk1"/>
                </a:solidFill>
                <a:latin typeface="Aptos" panose="020B0004020202020204" pitchFamily="34" charset="0"/>
                <a:ea typeface="Manrope"/>
                <a:sym typeface="Manrope"/>
              </a:rPr>
              <a:t>.</a:t>
            </a:r>
            <a:endParaRPr dirty="0">
              <a:solidFill>
                <a:schemeClr val="dk2"/>
              </a:solidFill>
              <a:latin typeface="Aptos" panose="020B0004020202020204" pitchFamily="34" charset="0"/>
              <a:ea typeface="Manrope"/>
              <a:sym typeface="Manrope"/>
            </a:endParaRPr>
          </a:p>
        </p:txBody>
      </p:sp>
      <p:sp>
        <p:nvSpPr>
          <p:cNvPr id="421" name="Google Shape;421;p97"/>
          <p:cNvSpPr txBox="1"/>
          <p:nvPr/>
        </p:nvSpPr>
        <p:spPr>
          <a:xfrm flipH="1">
            <a:off x="520845" y="2200693"/>
            <a:ext cx="4809000" cy="3390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1200"/>
              </a:spcAft>
              <a:buNone/>
            </a:pPr>
            <a:r>
              <a:rPr lang="en-US" sz="2000" b="1" dirty="0">
                <a:solidFill>
                  <a:schemeClr val="dk2"/>
                </a:solidFill>
                <a:latin typeface="Aptos" panose="020B0004020202020204" pitchFamily="34" charset="0"/>
                <a:ea typeface="Manrope ExtraBold"/>
                <a:sym typeface="Manrope ExtraBold"/>
              </a:rPr>
              <a:t>Thiên </a:t>
            </a:r>
            <a:r>
              <a:rPr lang="en-US" sz="2000" b="1" dirty="0" err="1">
                <a:solidFill>
                  <a:schemeClr val="dk2"/>
                </a:solidFill>
                <a:latin typeface="Aptos" panose="020B0004020202020204" pitchFamily="34" charset="0"/>
                <a:ea typeface="Manrope ExtraBold"/>
                <a:sym typeface="Manrope ExtraBold"/>
              </a:rPr>
              <a:t>thời</a:t>
            </a:r>
            <a:r>
              <a:rPr lang="en-US" sz="2000" b="1" dirty="0">
                <a:solidFill>
                  <a:schemeClr val="dk2"/>
                </a:solidFill>
                <a:latin typeface="Aptos" panose="020B0004020202020204" pitchFamily="34" charset="0"/>
                <a:ea typeface="Manrope ExtraBold"/>
                <a:sym typeface="Manrope ExtraBold"/>
              </a:rPr>
              <a:t> </a:t>
            </a:r>
            <a:r>
              <a:rPr lang="en-US" sz="2000" b="1" dirty="0">
                <a:solidFill>
                  <a:schemeClr val="dk2"/>
                </a:solidFill>
                <a:latin typeface="Aptos" panose="020B0004020202020204" pitchFamily="34" charset="0"/>
                <a:ea typeface="Manrope SemiBold"/>
                <a:sym typeface="Manrope SemiBold"/>
              </a:rPr>
              <a:t>– </a:t>
            </a:r>
            <a:r>
              <a:rPr lang="en-US" sz="2000" b="1" dirty="0" err="1">
                <a:solidFill>
                  <a:schemeClr val="dk2"/>
                </a:solidFill>
                <a:latin typeface="Aptos" panose="020B0004020202020204" pitchFamily="34" charset="0"/>
                <a:ea typeface="Manrope SemiBold"/>
                <a:sym typeface="Manrope SemiBold"/>
              </a:rPr>
              <a:t>Quyết</a:t>
            </a:r>
            <a:r>
              <a:rPr lang="en-US" sz="2000" b="1" dirty="0">
                <a:solidFill>
                  <a:schemeClr val="dk2"/>
                </a:solidFill>
                <a:latin typeface="Aptos" panose="020B0004020202020204" pitchFamily="34" charset="0"/>
                <a:ea typeface="Manrope SemiBold"/>
                <a:sym typeface="Manrope SemiBold"/>
              </a:rPr>
              <a:t> </a:t>
            </a:r>
            <a:r>
              <a:rPr lang="en-US" sz="2000" b="1" dirty="0" err="1">
                <a:solidFill>
                  <a:schemeClr val="dk2"/>
                </a:solidFill>
                <a:latin typeface="Aptos" panose="020B0004020202020204" pitchFamily="34" charset="0"/>
                <a:ea typeface="Manrope SemiBold"/>
                <a:sym typeface="Manrope SemiBold"/>
              </a:rPr>
              <a:t>sách</a:t>
            </a:r>
            <a:r>
              <a:rPr lang="en-US" sz="2000" b="1" dirty="0">
                <a:solidFill>
                  <a:schemeClr val="dk2"/>
                </a:solidFill>
                <a:latin typeface="Aptos" panose="020B0004020202020204" pitchFamily="34" charset="0"/>
                <a:ea typeface="Manrope SemiBold"/>
                <a:sym typeface="Manrope SemiBold"/>
              </a:rPr>
              <a:t> </a:t>
            </a:r>
            <a:r>
              <a:rPr lang="en-US" sz="2000" b="1" dirty="0" err="1">
                <a:solidFill>
                  <a:schemeClr val="dk2"/>
                </a:solidFill>
                <a:latin typeface="Aptos" panose="020B0004020202020204" pitchFamily="34" charset="0"/>
                <a:ea typeface="Manrope SemiBold"/>
                <a:sym typeface="Manrope SemiBold"/>
              </a:rPr>
              <a:t>mở</a:t>
            </a:r>
            <a:r>
              <a:rPr lang="en-US" sz="2000" b="1" dirty="0">
                <a:solidFill>
                  <a:schemeClr val="dk2"/>
                </a:solidFill>
                <a:latin typeface="Aptos" panose="020B0004020202020204" pitchFamily="34" charset="0"/>
                <a:ea typeface="Manrope SemiBold"/>
                <a:sym typeface="Manrope SemiBold"/>
              </a:rPr>
              <a:t> </a:t>
            </a:r>
            <a:r>
              <a:rPr lang="en-US" sz="2000" b="1" dirty="0" err="1">
                <a:solidFill>
                  <a:schemeClr val="dk2"/>
                </a:solidFill>
                <a:latin typeface="Aptos" panose="020B0004020202020204" pitchFamily="34" charset="0"/>
                <a:ea typeface="Manrope SemiBold"/>
                <a:sym typeface="Manrope SemiBold"/>
              </a:rPr>
              <a:t>đường</a:t>
            </a:r>
            <a:endParaRPr sz="2000" b="1" dirty="0" err="1">
              <a:solidFill>
                <a:schemeClr val="dk2"/>
              </a:solidFill>
              <a:latin typeface="Aptos" panose="020B0004020202020204" pitchFamily="34" charset="0"/>
              <a:ea typeface="Manrope SemiBold"/>
              <a:sym typeface="Manrope SemiBold"/>
            </a:endParaRPr>
          </a:p>
        </p:txBody>
      </p:sp>
      <p:cxnSp>
        <p:nvCxnSpPr>
          <p:cNvPr id="422" name="Google Shape;422;p97"/>
          <p:cNvCxnSpPr/>
          <p:nvPr/>
        </p:nvCxnSpPr>
        <p:spPr>
          <a:xfrm>
            <a:off x="520819" y="2498802"/>
            <a:ext cx="0" cy="510600"/>
          </a:xfrm>
          <a:prstGeom prst="straightConnector1">
            <a:avLst/>
          </a:prstGeom>
          <a:noFill/>
          <a:ln w="19050" cap="flat" cmpd="sng">
            <a:solidFill>
              <a:srgbClr val="22E5FF"/>
            </a:solidFill>
            <a:prstDash val="solid"/>
            <a:round/>
            <a:headEnd type="none" w="med" len="med"/>
            <a:tailEnd type="none" w="med" len="med"/>
          </a:ln>
        </p:spPr>
      </p:cxnSp>
      <p:sp>
        <p:nvSpPr>
          <p:cNvPr id="423" name="Google Shape;423;p97"/>
          <p:cNvSpPr txBox="1"/>
          <p:nvPr/>
        </p:nvSpPr>
        <p:spPr>
          <a:xfrm flipH="1">
            <a:off x="499271" y="3322620"/>
            <a:ext cx="5724300" cy="339000"/>
          </a:xfrm>
          <a:prstGeom prst="rect">
            <a:avLst/>
          </a:prstGeom>
          <a:noFill/>
          <a:ln>
            <a:noFill/>
          </a:ln>
        </p:spPr>
        <p:txBody>
          <a:bodyPr spcFirstLastPara="1" wrap="square" lIns="0" tIns="91425" rIns="91425" bIns="91425" anchor="ctr" anchorCtr="0">
            <a:noAutofit/>
          </a:bodyPr>
          <a:lstStyle/>
          <a:p>
            <a:pPr>
              <a:spcAft>
                <a:spcPts val="1200"/>
              </a:spcAft>
            </a:pPr>
            <a:r>
              <a:rPr lang="en-US" sz="2000" b="1" dirty="0" err="1">
                <a:solidFill>
                  <a:schemeClr val="dk2"/>
                </a:solidFill>
                <a:latin typeface="Aptos" panose="020B0004020202020204" pitchFamily="34" charset="0"/>
                <a:ea typeface="Manrope ExtraBold"/>
                <a:sym typeface="Manrope ExtraBold"/>
              </a:rPr>
              <a:t>Địa</a:t>
            </a:r>
            <a:r>
              <a:rPr lang="en-US" sz="2000" b="1" dirty="0">
                <a:solidFill>
                  <a:schemeClr val="dk2"/>
                </a:solidFill>
                <a:latin typeface="Aptos" panose="020B0004020202020204" pitchFamily="34" charset="0"/>
                <a:ea typeface="Manrope ExtraBold"/>
                <a:sym typeface="Manrope ExtraBold"/>
              </a:rPr>
              <a:t> </a:t>
            </a:r>
            <a:r>
              <a:rPr lang="en-US" sz="2000" b="1" dirty="0" err="1">
                <a:solidFill>
                  <a:schemeClr val="dk2"/>
                </a:solidFill>
                <a:latin typeface="Aptos" panose="020B0004020202020204" pitchFamily="34" charset="0"/>
                <a:ea typeface="Manrope ExtraBold"/>
                <a:sym typeface="Manrope ExtraBold"/>
              </a:rPr>
              <a:t>lợi</a:t>
            </a:r>
            <a:r>
              <a:rPr lang="en-US" sz="2000" b="1" dirty="0">
                <a:solidFill>
                  <a:schemeClr val="dk2"/>
                </a:solidFill>
                <a:latin typeface="Aptos" panose="020B0004020202020204" pitchFamily="34" charset="0"/>
                <a:ea typeface="Manrope ExtraBold"/>
                <a:sym typeface="Manrope ExtraBold"/>
              </a:rPr>
              <a:t> </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Sức</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bật</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của</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thị</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trường</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và</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niềm</a:t>
            </a:r>
            <a:r>
              <a:rPr lang="en-US" sz="2000" b="1" dirty="0">
                <a:solidFill>
                  <a:schemeClr val="dk1"/>
                </a:solidFill>
                <a:latin typeface="Aptos" panose="020B0004020202020204" pitchFamily="34" charset="0"/>
                <a:ea typeface="Manrope SemiBold"/>
                <a:sym typeface="Manrope SemiBold"/>
              </a:rPr>
              <a:t> tin </a:t>
            </a:r>
            <a:r>
              <a:rPr lang="en-US" sz="2000" b="1" dirty="0" err="1">
                <a:solidFill>
                  <a:schemeClr val="dk1"/>
                </a:solidFill>
                <a:latin typeface="Aptos" panose="020B0004020202020204" pitchFamily="34" charset="0"/>
                <a:ea typeface="Manrope SemiBold"/>
                <a:sym typeface="Manrope SemiBold"/>
              </a:rPr>
              <a:t>đầu</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tư</a:t>
            </a:r>
            <a:endParaRPr sz="2000" b="1" dirty="0" err="1">
              <a:solidFill>
                <a:schemeClr val="dk1"/>
              </a:solidFill>
              <a:latin typeface="Aptos" panose="020B0004020202020204" pitchFamily="34" charset="0"/>
              <a:ea typeface="Manrope ExtraBold"/>
              <a:sym typeface="Manrope ExtraBold"/>
            </a:endParaRPr>
          </a:p>
        </p:txBody>
      </p:sp>
      <p:sp>
        <p:nvSpPr>
          <p:cNvPr id="424" name="Google Shape;424;p97"/>
          <p:cNvSpPr txBox="1"/>
          <p:nvPr/>
        </p:nvSpPr>
        <p:spPr>
          <a:xfrm flipH="1">
            <a:off x="553537" y="5560654"/>
            <a:ext cx="4776300" cy="510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dirty="0">
                <a:solidFill>
                  <a:schemeClr val="dk1"/>
                </a:solidFill>
                <a:latin typeface="Aptos" panose="020B0004020202020204" pitchFamily="34" charset="0"/>
                <a:ea typeface="Manrope"/>
                <a:sym typeface="Manrope"/>
              </a:rPr>
              <a:t>Doanh </a:t>
            </a:r>
            <a:r>
              <a:rPr lang="en-US" dirty="0" err="1">
                <a:solidFill>
                  <a:schemeClr val="dk1"/>
                </a:solidFill>
                <a:latin typeface="Aptos" panose="020B0004020202020204" pitchFamily="34" charset="0"/>
                <a:ea typeface="Manrope"/>
                <a:sym typeface="Manrope"/>
              </a:rPr>
              <a:t>nghiệp</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báo</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chí</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người</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dân</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và</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các</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đối</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tác</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cùng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tham</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gia</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vào</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các</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mục</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tiêu</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phát</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triển</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dài</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hạn</a:t>
            </a:r>
            <a:r>
              <a:rPr lang="en-US" dirty="0">
                <a:solidFill>
                  <a:schemeClr val="dk1"/>
                </a:solidFill>
                <a:latin typeface="Aptos" panose="020B0004020202020204" pitchFamily="34" charset="0"/>
                <a:ea typeface="Manrope"/>
                <a:sym typeface="Manrope"/>
              </a:rPr>
              <a:t>.</a:t>
            </a:r>
            <a:endParaRPr dirty="0">
              <a:solidFill>
                <a:schemeClr val="dk2"/>
              </a:solidFill>
              <a:latin typeface="Aptos" panose="020B0004020202020204" pitchFamily="34" charset="0"/>
              <a:ea typeface="Manrope"/>
              <a:sym typeface="Manrope"/>
            </a:endParaRPr>
          </a:p>
        </p:txBody>
      </p:sp>
      <p:sp>
        <p:nvSpPr>
          <p:cNvPr id="425" name="Google Shape;425;p97"/>
          <p:cNvSpPr txBox="1"/>
          <p:nvPr/>
        </p:nvSpPr>
        <p:spPr>
          <a:xfrm flipH="1">
            <a:off x="477499" y="5239421"/>
            <a:ext cx="5470200" cy="3390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1200"/>
              </a:spcAft>
              <a:buNone/>
            </a:pPr>
            <a:r>
              <a:rPr lang="en-US" sz="2000" b="1" dirty="0" err="1">
                <a:solidFill>
                  <a:schemeClr val="dk2"/>
                </a:solidFill>
                <a:latin typeface="Aptos" panose="020B0004020202020204" pitchFamily="34" charset="0"/>
                <a:ea typeface="Manrope ExtraBold"/>
                <a:sym typeface="Manrope ExtraBold"/>
              </a:rPr>
              <a:t>Nhân</a:t>
            </a:r>
            <a:r>
              <a:rPr lang="en-US" sz="2000" b="1" dirty="0">
                <a:solidFill>
                  <a:schemeClr val="dk2"/>
                </a:solidFill>
                <a:latin typeface="Aptos" panose="020B0004020202020204" pitchFamily="34" charset="0"/>
                <a:ea typeface="Manrope ExtraBold"/>
                <a:sym typeface="Manrope ExtraBold"/>
              </a:rPr>
              <a:t> </a:t>
            </a:r>
            <a:r>
              <a:rPr lang="en-US" sz="2000" b="1" dirty="0" err="1">
                <a:solidFill>
                  <a:schemeClr val="dk2"/>
                </a:solidFill>
                <a:latin typeface="Aptos" panose="020B0004020202020204" pitchFamily="34" charset="0"/>
                <a:ea typeface="Manrope ExtraBold"/>
                <a:sym typeface="Manrope ExtraBold"/>
              </a:rPr>
              <a:t>hoà</a:t>
            </a:r>
            <a:r>
              <a:rPr lang="en-US" sz="2000" b="1" dirty="0">
                <a:solidFill>
                  <a:schemeClr val="dk2"/>
                </a:solidFill>
                <a:latin typeface="Aptos" panose="020B0004020202020204" pitchFamily="34" charset="0"/>
                <a:ea typeface="Manrope ExtraBold"/>
                <a:sym typeface="Manrope ExtraBold"/>
              </a:rPr>
              <a:t> </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Đồng</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thuận</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để</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hành</a:t>
            </a:r>
            <a:r>
              <a:rPr lang="en-US" sz="2000" b="1" dirty="0">
                <a:solidFill>
                  <a:schemeClr val="dk1"/>
                </a:solidFill>
                <a:latin typeface="Aptos" panose="020B0004020202020204" pitchFamily="34" charset="0"/>
                <a:ea typeface="Manrope SemiBold"/>
                <a:sym typeface="Manrope SemiBold"/>
              </a:rPr>
              <a:t> </a:t>
            </a:r>
            <a:r>
              <a:rPr lang="en-US" sz="2000" b="1" dirty="0" err="1">
                <a:solidFill>
                  <a:schemeClr val="dk1"/>
                </a:solidFill>
                <a:latin typeface="Aptos" panose="020B0004020202020204" pitchFamily="34" charset="0"/>
                <a:ea typeface="Manrope SemiBold"/>
                <a:sym typeface="Manrope SemiBold"/>
              </a:rPr>
              <a:t>động</a:t>
            </a:r>
            <a:endParaRPr sz="2000" b="1" dirty="0" err="1">
              <a:solidFill>
                <a:schemeClr val="dk2"/>
              </a:solidFill>
              <a:latin typeface="Aptos" panose="020B0004020202020204" pitchFamily="34" charset="0"/>
              <a:ea typeface="Manrope ExtraBold"/>
              <a:sym typeface="Manrope ExtraBold"/>
            </a:endParaRPr>
          </a:p>
        </p:txBody>
      </p:sp>
      <p:cxnSp>
        <p:nvCxnSpPr>
          <p:cNvPr id="426" name="Google Shape;426;p97"/>
          <p:cNvCxnSpPr/>
          <p:nvPr/>
        </p:nvCxnSpPr>
        <p:spPr>
          <a:xfrm>
            <a:off x="520819" y="5560651"/>
            <a:ext cx="0" cy="510600"/>
          </a:xfrm>
          <a:prstGeom prst="straightConnector1">
            <a:avLst/>
          </a:prstGeom>
          <a:noFill/>
          <a:ln w="19050" cap="flat" cmpd="sng">
            <a:solidFill>
              <a:srgbClr val="22E5FF"/>
            </a:solidFill>
            <a:prstDash val="solid"/>
            <a:round/>
            <a:headEnd type="none" w="med" len="med"/>
            <a:tailEnd type="none" w="med" len="med"/>
          </a:ln>
        </p:spPr>
      </p:cxnSp>
      <p:pic>
        <p:nvPicPr>
          <p:cNvPr id="427" name="Google Shape;427;p97" title="Gemini_Generated_Image_vabddovabddovabd.png"/>
          <p:cNvPicPr preferRelativeResize="0"/>
          <p:nvPr/>
        </p:nvPicPr>
        <p:blipFill rotWithShape="1">
          <a:blip r:embed="rId4">
            <a:alphaModFix/>
          </a:blip>
          <a:srcRect t="8923" b="8915"/>
          <a:stretch/>
        </p:blipFill>
        <p:spPr>
          <a:xfrm>
            <a:off x="8065950" y="1670125"/>
            <a:ext cx="3852900" cy="3165600"/>
          </a:xfrm>
          <a:prstGeom prst="round2DiagRect">
            <a:avLst>
              <a:gd name="adj1" fmla="val 47136"/>
              <a:gd name="adj2" fmla="val 0"/>
            </a:avLst>
          </a:prstGeom>
          <a:noFill/>
          <a:ln w="9525" cap="flat" cmpd="sng">
            <a:solidFill>
              <a:srgbClr val="22E5FF"/>
            </a:solidFill>
            <a:prstDash val="solid"/>
            <a:round/>
            <a:headEnd type="none" w="sm" len="sm"/>
            <a:tailEnd type="none" w="sm" len="sm"/>
          </a:ln>
        </p:spPr>
      </p:pic>
      <p:sp>
        <p:nvSpPr>
          <p:cNvPr id="428" name="Google Shape;428;p97"/>
          <p:cNvSpPr/>
          <p:nvPr/>
        </p:nvSpPr>
        <p:spPr>
          <a:xfrm>
            <a:off x="5810250" y="3851746"/>
            <a:ext cx="4369500" cy="2640553"/>
          </a:xfrm>
          <a:prstGeom prst="round2DiagRect">
            <a:avLst>
              <a:gd name="adj1" fmla="val 0"/>
              <a:gd name="adj2" fmla="val 50000"/>
            </a:avLst>
          </a:prstGeom>
          <a:solidFill>
            <a:schemeClr val="lt1"/>
          </a:solidFill>
          <a:ln w="28575" cap="flat" cmpd="sng">
            <a:solidFill>
              <a:srgbClr val="22E5FF"/>
            </a:solidFill>
            <a:prstDash val="solid"/>
            <a:miter lim="8000"/>
            <a:headEnd type="none" w="sm" len="sm"/>
            <a:tailEnd type="none" w="sm" len="sm"/>
          </a:ln>
        </p:spPr>
        <p:txBody>
          <a:bodyPr spcFirstLastPara="1" wrap="square" lIns="91425" tIns="45700" rIns="91425" bIns="45700" anchor="ctr" anchorCtr="0">
            <a:noAutofit/>
          </a:bodyPr>
          <a:lstStyle/>
          <a:p>
            <a:pPr marL="11113" algn="just">
              <a:lnSpc>
                <a:spcPct val="114999"/>
              </a:lnSpc>
            </a:pPr>
            <a:r>
              <a:rPr lang="en-US" sz="1600" dirty="0">
                <a:solidFill>
                  <a:schemeClr val="accent1"/>
                </a:solidFill>
                <a:latin typeface="Aptos" panose="020B0004020202020204" pitchFamily="34" charset="0"/>
              </a:rPr>
              <a:t>Khi Việt Nam </a:t>
            </a:r>
            <a:r>
              <a:rPr lang="en-US" sz="1600" dirty="0" err="1">
                <a:solidFill>
                  <a:schemeClr val="accent1"/>
                </a:solidFill>
                <a:latin typeface="Aptos" panose="020B0004020202020204" pitchFamily="34" charset="0"/>
              </a:rPr>
              <a:t>bước</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vào</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giai</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đoạn</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phát</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triển</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mới</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niềm</a:t>
            </a:r>
            <a:r>
              <a:rPr lang="en-US" sz="1600" dirty="0">
                <a:solidFill>
                  <a:schemeClr val="accent1"/>
                </a:solidFill>
                <a:latin typeface="Aptos" panose="020B0004020202020204" pitchFamily="34" charset="0"/>
              </a:rPr>
              <a:t> tin </a:t>
            </a:r>
            <a:r>
              <a:rPr lang="en-US" sz="1600" dirty="0" err="1">
                <a:solidFill>
                  <a:schemeClr val="accent1"/>
                </a:solidFill>
                <a:latin typeface="Aptos" panose="020B0004020202020204" pitchFamily="34" charset="0"/>
              </a:rPr>
              <a:t>trở</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thành</a:t>
            </a:r>
            <a:r>
              <a:rPr lang="en-US" sz="1600"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hạ</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tầng</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mềm</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của</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tăng</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trưởng</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giúp</a:t>
            </a:r>
            <a:r>
              <a:rPr lang="en-US" sz="1600"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chính</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sách</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được</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hiểu</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đúng</a:t>
            </a:r>
            <a:r>
              <a:rPr lang="en-US" sz="1600"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hành</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động</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tích</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cực</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được</a:t>
            </a:r>
            <a:r>
              <a:rPr lang="en-US" sz="1600" b="1" dirty="0">
                <a:solidFill>
                  <a:schemeClr val="accent1"/>
                </a:solidFill>
                <a:latin typeface="Aptos" panose="020B0004020202020204" pitchFamily="34" charset="0"/>
              </a:rPr>
              <a:t> lan </a:t>
            </a:r>
            <a:r>
              <a:rPr lang="en-US" sz="1600" b="1" dirty="0" err="1">
                <a:solidFill>
                  <a:schemeClr val="accent1"/>
                </a:solidFill>
                <a:latin typeface="Aptos" panose="020B0004020202020204" pitchFamily="34" charset="0"/>
              </a:rPr>
              <a:t>toả</a:t>
            </a:r>
            <a:r>
              <a:rPr lang="en-US" sz="1600" dirty="0">
                <a:solidFill>
                  <a:schemeClr val="accent1"/>
                </a:solidFill>
                <a:latin typeface="Aptos" panose="020B0004020202020204" pitchFamily="34" charset="0"/>
              </a:rPr>
              <a:t>, </a:t>
            </a:r>
            <a:r>
              <a:rPr lang="en-US" sz="1600" dirty="0" err="1">
                <a:solidFill>
                  <a:schemeClr val="accent1"/>
                </a:solidFill>
                <a:latin typeface="Aptos" panose="020B0004020202020204" pitchFamily="34" charset="0"/>
              </a:rPr>
              <a:t>và</a:t>
            </a:r>
            <a:r>
              <a:rPr lang="en-US" sz="1600"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xã</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hội</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có</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thể</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cùng</a:t>
            </a:r>
            <a:r>
              <a:rPr lang="en-US" sz="1600" b="1" dirty="0">
                <a:solidFill>
                  <a:schemeClr val="accent1"/>
                </a:solidFill>
                <a:latin typeface="Aptos" panose="020B0004020202020204" pitchFamily="34" charset="0"/>
              </a:rPr>
              <a:t> </a:t>
            </a:r>
            <a:r>
              <a:rPr lang="en-US" sz="1600" b="1" dirty="0" err="1">
                <a:solidFill>
                  <a:schemeClr val="accent1"/>
                </a:solidFill>
                <a:latin typeface="Aptos" panose="020B0004020202020204" pitchFamily="34" charset="0"/>
              </a:rPr>
              <a:t>tiến</a:t>
            </a:r>
            <a:r>
              <a:rPr lang="en-US" sz="1600" b="1" dirty="0">
                <a:solidFill>
                  <a:schemeClr val="accent1"/>
                </a:solidFill>
                <a:latin typeface="Aptos" panose="020B0004020202020204" pitchFamily="34" charset="0"/>
              </a:rPr>
              <a:t> xa </a:t>
            </a:r>
            <a:r>
              <a:rPr lang="en-US" sz="1600" b="1" dirty="0" err="1">
                <a:solidFill>
                  <a:schemeClr val="accent1"/>
                </a:solidFill>
                <a:latin typeface="Aptos" panose="020B0004020202020204" pitchFamily="34" charset="0"/>
              </a:rPr>
              <a:t>hơn</a:t>
            </a:r>
            <a:endParaRPr lang="en-US" b="1" dirty="0" err="1">
              <a:solidFill>
                <a:schemeClr val="accent1"/>
              </a:solidFill>
              <a:latin typeface="Aptos" panose="020B0004020202020204" pitchFamily="34" charset="0"/>
            </a:endParaRPr>
          </a:p>
        </p:txBody>
      </p:sp>
      <p:pic>
        <p:nvPicPr>
          <p:cNvPr id="429" name="Google Shape;429;p97" title="blue typo.png"/>
          <p:cNvPicPr preferRelativeResize="0"/>
          <p:nvPr/>
        </p:nvPicPr>
        <p:blipFill>
          <a:blip r:embed="rId5">
            <a:alphaModFix/>
          </a:blip>
          <a:stretch>
            <a:fillRect/>
          </a:stretch>
        </p:blipFill>
        <p:spPr>
          <a:xfrm>
            <a:off x="10502900" y="263525"/>
            <a:ext cx="1416049" cy="303540"/>
          </a:xfrm>
          <a:prstGeom prst="rect">
            <a:avLst/>
          </a:prstGeom>
          <a:noFill/>
          <a:ln>
            <a:noFill/>
          </a:ln>
        </p:spPr>
      </p:pic>
      <p:cxnSp>
        <p:nvCxnSpPr>
          <p:cNvPr id="430" name="Google Shape;430;p97"/>
          <p:cNvCxnSpPr/>
          <p:nvPr/>
        </p:nvCxnSpPr>
        <p:spPr>
          <a:xfrm>
            <a:off x="520819" y="3654694"/>
            <a:ext cx="0" cy="510600"/>
          </a:xfrm>
          <a:prstGeom prst="straightConnector1">
            <a:avLst/>
          </a:prstGeom>
          <a:noFill/>
          <a:ln w="19050" cap="flat" cmpd="sng">
            <a:solidFill>
              <a:srgbClr val="22E5FF"/>
            </a:solidFill>
            <a:prstDash val="solid"/>
            <a:round/>
            <a:headEnd type="none" w="med" len="med"/>
            <a:tailEnd type="none" w="med" len="med"/>
          </a:ln>
        </p:spPr>
      </p:cxnSp>
      <p:sp>
        <p:nvSpPr>
          <p:cNvPr id="432" name="Google Shape;432;p97"/>
          <p:cNvSpPr txBox="1"/>
          <p:nvPr/>
        </p:nvSpPr>
        <p:spPr>
          <a:xfrm>
            <a:off x="599450" y="3997935"/>
            <a:ext cx="1230000" cy="92329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1200" dirty="0" err="1">
                <a:solidFill>
                  <a:schemeClr val="dk1"/>
                </a:solidFill>
                <a:latin typeface="Aptos" panose="020B0004020202020204" pitchFamily="34" charset="0"/>
                <a:ea typeface="Manrope"/>
                <a:sym typeface="Manrope"/>
              </a:rPr>
              <a:t>Mức</a:t>
            </a:r>
            <a:r>
              <a:rPr lang="en-US" sz="1200" dirty="0">
                <a:solidFill>
                  <a:schemeClr val="dk1"/>
                </a:solidFill>
                <a:latin typeface="Aptos" panose="020B0004020202020204" pitchFamily="34" charset="0"/>
                <a:ea typeface="Manrope"/>
                <a:sym typeface="Manrope"/>
              </a:rPr>
              <a:t> </a:t>
            </a:r>
            <a:r>
              <a:rPr lang="en-US" sz="1200" dirty="0" err="1">
                <a:solidFill>
                  <a:schemeClr val="dk1"/>
                </a:solidFill>
                <a:latin typeface="Aptos" panose="020B0004020202020204" pitchFamily="34" charset="0"/>
                <a:ea typeface="Manrope"/>
                <a:sym typeface="Manrope"/>
              </a:rPr>
              <a:t>tăng</a:t>
            </a:r>
            <a:r>
              <a:rPr lang="en-US" sz="1200" dirty="0">
                <a:solidFill>
                  <a:schemeClr val="dk1"/>
                </a:solidFill>
                <a:latin typeface="Aptos" panose="020B0004020202020204" pitchFamily="34" charset="0"/>
                <a:ea typeface="Manrope"/>
                <a:sym typeface="Manrope"/>
              </a:rPr>
              <a:t> GDP </a:t>
            </a:r>
            <a:r>
              <a:rPr lang="en-US" sz="1200" dirty="0" err="1">
                <a:solidFill>
                  <a:schemeClr val="dk1"/>
                </a:solidFill>
                <a:latin typeface="Aptos" panose="020B0004020202020204" pitchFamily="34" charset="0"/>
                <a:ea typeface="Manrope"/>
                <a:sym typeface="Manrope"/>
              </a:rPr>
              <a:t>quý</a:t>
            </a:r>
            <a:r>
              <a:rPr lang="en-US" sz="1200" dirty="0">
                <a:solidFill>
                  <a:schemeClr val="dk1"/>
                </a:solidFill>
                <a:latin typeface="Aptos" panose="020B0004020202020204" pitchFamily="34" charset="0"/>
                <a:ea typeface="Manrope"/>
                <a:sym typeface="Manrope"/>
              </a:rPr>
              <a:t> I/2026 so </a:t>
            </a:r>
            <a:r>
              <a:rPr lang="en-US" sz="1200" dirty="0" err="1">
                <a:solidFill>
                  <a:schemeClr val="dk1"/>
                </a:solidFill>
                <a:latin typeface="Aptos" panose="020B0004020202020204" pitchFamily="34" charset="0"/>
                <a:ea typeface="Manrope"/>
                <a:sym typeface="Manrope"/>
              </a:rPr>
              <a:t>với</a:t>
            </a:r>
            <a:r>
              <a:rPr lang="en-US" sz="1200" dirty="0">
                <a:solidFill>
                  <a:schemeClr val="dk1"/>
                </a:solidFill>
                <a:latin typeface="Aptos" panose="020B0004020202020204" pitchFamily="34" charset="0"/>
                <a:ea typeface="Manrope"/>
                <a:sym typeface="Manrope"/>
              </a:rPr>
              <a:t> </a:t>
            </a:r>
            <a:r>
              <a:rPr lang="en-US" sz="1200" dirty="0" err="1">
                <a:solidFill>
                  <a:schemeClr val="dk1"/>
                </a:solidFill>
                <a:latin typeface="Aptos" panose="020B0004020202020204" pitchFamily="34" charset="0"/>
                <a:ea typeface="Manrope"/>
                <a:sym typeface="Manrope"/>
              </a:rPr>
              <a:t>cùng</a:t>
            </a:r>
            <a:r>
              <a:rPr lang="en-US" sz="1200" dirty="0">
                <a:solidFill>
                  <a:schemeClr val="dk1"/>
                </a:solidFill>
                <a:latin typeface="Aptos" panose="020B0004020202020204" pitchFamily="34" charset="0"/>
                <a:ea typeface="Manrope"/>
                <a:sym typeface="Manrope"/>
              </a:rPr>
              <a:t> </a:t>
            </a:r>
            <a:r>
              <a:rPr lang="en-US" sz="1200" dirty="0" err="1">
                <a:solidFill>
                  <a:schemeClr val="dk1"/>
                </a:solidFill>
                <a:latin typeface="Aptos" panose="020B0004020202020204" pitchFamily="34" charset="0"/>
                <a:ea typeface="Manrope"/>
                <a:sym typeface="Manrope"/>
              </a:rPr>
              <a:t>kỳ</a:t>
            </a:r>
            <a:r>
              <a:rPr lang="en-US" sz="1200" dirty="0">
                <a:solidFill>
                  <a:schemeClr val="dk1"/>
                </a:solidFill>
                <a:latin typeface="Aptos" panose="020B0004020202020204" pitchFamily="34" charset="0"/>
                <a:ea typeface="Manrope"/>
                <a:sym typeface="Manrope"/>
              </a:rPr>
              <a:t> </a:t>
            </a:r>
            <a:r>
              <a:rPr lang="en-US" sz="1200" dirty="0" err="1">
                <a:solidFill>
                  <a:schemeClr val="dk1"/>
                </a:solidFill>
                <a:latin typeface="Aptos" panose="020B0004020202020204" pitchFamily="34" charset="0"/>
                <a:ea typeface="Manrope"/>
                <a:sym typeface="Manrope"/>
              </a:rPr>
              <a:t>năm</a:t>
            </a:r>
            <a:r>
              <a:rPr lang="en-US" sz="1200" dirty="0">
                <a:solidFill>
                  <a:schemeClr val="dk1"/>
                </a:solidFill>
                <a:latin typeface="Aptos" panose="020B0004020202020204" pitchFamily="34" charset="0"/>
                <a:ea typeface="Manrope"/>
                <a:sym typeface="Manrope"/>
              </a:rPr>
              <a:t> </a:t>
            </a:r>
            <a:r>
              <a:rPr lang="en-US" sz="1200" dirty="0" err="1">
                <a:solidFill>
                  <a:schemeClr val="dk1"/>
                </a:solidFill>
                <a:latin typeface="Aptos" panose="020B0004020202020204" pitchFamily="34" charset="0"/>
                <a:ea typeface="Manrope"/>
                <a:sym typeface="Manrope"/>
              </a:rPr>
              <a:t>trước</a:t>
            </a:r>
            <a:r>
              <a:rPr lang="en-US" sz="1200" dirty="0">
                <a:solidFill>
                  <a:schemeClr val="dk1"/>
                </a:solidFill>
                <a:latin typeface="Aptos" panose="020B0004020202020204" pitchFamily="34" charset="0"/>
                <a:ea typeface="Manrope"/>
                <a:sym typeface="Manrope"/>
              </a:rPr>
              <a:t>. </a:t>
            </a:r>
            <a:endParaRPr sz="1200" dirty="0">
              <a:latin typeface="Aptos" panose="020B0004020202020204" pitchFamily="34" charset="0"/>
              <a:ea typeface="Manrope"/>
              <a:sym typeface="Manrope"/>
            </a:endParaRPr>
          </a:p>
        </p:txBody>
      </p:sp>
      <p:sp>
        <p:nvSpPr>
          <p:cNvPr id="433" name="Google Shape;433;p97"/>
          <p:cNvSpPr txBox="1"/>
          <p:nvPr/>
        </p:nvSpPr>
        <p:spPr>
          <a:xfrm>
            <a:off x="1868763" y="3997935"/>
            <a:ext cx="1796100"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200" i="0" u="none" strike="noStrike" cap="none" dirty="0">
                <a:solidFill>
                  <a:schemeClr val="dk1"/>
                </a:solidFill>
                <a:latin typeface="Aptos" panose="020B0004020202020204" pitchFamily="34" charset="0"/>
                <a:ea typeface="Manrope"/>
                <a:sym typeface="Manrope"/>
              </a:rPr>
              <a:t>Mức </a:t>
            </a:r>
            <a:r>
              <a:rPr lang="en-US" sz="1200" i="0" u="none" strike="noStrike" cap="none" dirty="0" err="1">
                <a:solidFill>
                  <a:schemeClr val="dk1"/>
                </a:solidFill>
                <a:latin typeface="Aptos" panose="020B0004020202020204" pitchFamily="34" charset="0"/>
                <a:ea typeface="Manrope"/>
                <a:sym typeface="Manrope"/>
              </a:rPr>
              <a:t>tăng</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của</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ngành</a:t>
            </a:r>
            <a:r>
              <a:rPr lang="en-US" sz="1200" i="0" u="none" strike="noStrike" cap="none" dirty="0">
                <a:solidFill>
                  <a:schemeClr val="dk1"/>
                </a:solidFill>
                <a:latin typeface="Aptos" panose="020B0004020202020204" pitchFamily="34" charset="0"/>
                <a:ea typeface="Manrope"/>
                <a:sym typeface="Manrope"/>
              </a:rPr>
              <a:t> Bán </a:t>
            </a:r>
            <a:r>
              <a:rPr lang="en-US" sz="1200" i="0" u="none" strike="noStrike" cap="none" dirty="0" err="1">
                <a:solidFill>
                  <a:schemeClr val="dk1"/>
                </a:solidFill>
                <a:latin typeface="Aptos" panose="020B0004020202020204" pitchFamily="34" charset="0"/>
                <a:ea typeface="Manrope"/>
                <a:sym typeface="Manrope"/>
              </a:rPr>
              <a:t>buôn</a:t>
            </a:r>
            <a:r>
              <a:rPr lang="en-US" sz="1200" i="0" u="none" strike="noStrike" cap="none" dirty="0">
                <a:solidFill>
                  <a:schemeClr val="dk1"/>
                </a:solidFill>
                <a:latin typeface="Aptos" panose="020B0004020202020204" pitchFamily="34" charset="0"/>
                <a:ea typeface="Manrope"/>
                <a:sym typeface="Manrope"/>
              </a:rPr>
              <a:t> &amp; Bán </a:t>
            </a:r>
            <a:r>
              <a:rPr lang="en-US" sz="1200" i="0" u="none" strike="noStrike" cap="none" dirty="0" err="1">
                <a:solidFill>
                  <a:schemeClr val="dk1"/>
                </a:solidFill>
                <a:latin typeface="Aptos" panose="020B0004020202020204" pitchFamily="34" charset="0"/>
                <a:ea typeface="Manrope"/>
                <a:sym typeface="Manrope"/>
              </a:rPr>
              <a:t>lẻ</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đóng</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góp</a:t>
            </a:r>
            <a:r>
              <a:rPr lang="en-US" sz="1200" i="0" u="none" strike="noStrike" cap="none" dirty="0">
                <a:solidFill>
                  <a:schemeClr val="dk1"/>
                </a:solidFill>
                <a:latin typeface="Aptos" panose="020B0004020202020204" pitchFamily="34" charset="0"/>
                <a:ea typeface="Manrope"/>
                <a:sym typeface="Manrope"/>
              </a:rPr>
              <a:t> 14,52% </a:t>
            </a:r>
            <a:r>
              <a:rPr lang="en-US" sz="1200" i="0" u="none" strike="noStrike" cap="none" dirty="0" err="1">
                <a:solidFill>
                  <a:schemeClr val="dk1"/>
                </a:solidFill>
                <a:latin typeface="Aptos" panose="020B0004020202020204" pitchFamily="34" charset="0"/>
                <a:ea typeface="Manrope"/>
                <a:sym typeface="Manrope"/>
              </a:rPr>
              <a:t>vào</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mức</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tăng</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tổng</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giá</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trị</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tăng</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thêm</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của</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nền</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kinh</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tế</a:t>
            </a:r>
            <a:endParaRPr sz="1200" dirty="0" err="1">
              <a:latin typeface="Aptos" panose="020B0004020202020204" pitchFamily="34" charset="0"/>
              <a:ea typeface="Manrope"/>
              <a:sym typeface="Manrope"/>
            </a:endParaRPr>
          </a:p>
        </p:txBody>
      </p:sp>
      <p:sp>
        <p:nvSpPr>
          <p:cNvPr id="434" name="Google Shape;434;p97"/>
          <p:cNvSpPr txBox="1"/>
          <p:nvPr/>
        </p:nvSpPr>
        <p:spPr>
          <a:xfrm>
            <a:off x="2021506" y="3573228"/>
            <a:ext cx="1230000" cy="52319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Font typeface="Arial"/>
              <a:buNone/>
            </a:pPr>
            <a:r>
              <a:rPr lang="en-US" sz="2200" b="1" dirty="0">
                <a:solidFill>
                  <a:schemeClr val="dk1"/>
                </a:solidFill>
                <a:latin typeface="Aptos" panose="020B0004020202020204" pitchFamily="34" charset="0"/>
                <a:ea typeface="Manrope"/>
                <a:sym typeface="Manrope"/>
              </a:rPr>
              <a:t>9,62%</a:t>
            </a:r>
            <a:endParaRPr sz="2200" b="1" dirty="0">
              <a:solidFill>
                <a:schemeClr val="dk1"/>
              </a:solidFill>
              <a:latin typeface="Aptos" panose="020B0004020202020204" pitchFamily="34" charset="0"/>
              <a:ea typeface="Manrope"/>
              <a:sym typeface="Manrope"/>
            </a:endParaRPr>
          </a:p>
        </p:txBody>
      </p:sp>
      <p:sp>
        <p:nvSpPr>
          <p:cNvPr id="435" name="Google Shape;435;p97"/>
          <p:cNvSpPr txBox="1"/>
          <p:nvPr/>
        </p:nvSpPr>
        <p:spPr>
          <a:xfrm>
            <a:off x="3704175" y="3997935"/>
            <a:ext cx="1810500" cy="101562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200" i="0" u="none" strike="noStrike" cap="none" dirty="0">
                <a:solidFill>
                  <a:schemeClr val="dk1"/>
                </a:solidFill>
                <a:latin typeface="Aptos" panose="020B0004020202020204" pitchFamily="34" charset="0"/>
                <a:ea typeface="Manrope"/>
                <a:sym typeface="Manrope"/>
              </a:rPr>
              <a:t>FDI </a:t>
            </a:r>
            <a:r>
              <a:rPr lang="en-US" sz="1200" i="0" u="none" strike="noStrike" cap="none" dirty="0" err="1">
                <a:solidFill>
                  <a:schemeClr val="dk1"/>
                </a:solidFill>
                <a:latin typeface="Aptos" panose="020B0004020202020204" pitchFamily="34" charset="0"/>
                <a:ea typeface="Manrope"/>
                <a:sym typeface="Manrope"/>
              </a:rPr>
              <a:t>thực</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hiện</a:t>
            </a:r>
            <a:r>
              <a:rPr lang="en-US" sz="1200" i="0" u="none" strike="noStrike" cap="none" dirty="0">
                <a:solidFill>
                  <a:schemeClr val="dk1"/>
                </a:solidFill>
                <a:latin typeface="Aptos" panose="020B0004020202020204" pitchFamily="34" charset="0"/>
                <a:ea typeface="Manrope"/>
                <a:sym typeface="Manrope"/>
              </a:rPr>
              <a:t> Quý 1/2026, </a:t>
            </a:r>
            <a:r>
              <a:rPr lang="en-US" sz="1200" i="0" u="none" strike="noStrike" cap="none" dirty="0" err="1">
                <a:solidFill>
                  <a:schemeClr val="dk1"/>
                </a:solidFill>
                <a:latin typeface="Aptos" panose="020B0004020202020204" pitchFamily="34" charset="0"/>
                <a:ea typeface="Manrope"/>
                <a:sym typeface="Manrope"/>
              </a:rPr>
              <a:t>tăng</a:t>
            </a:r>
            <a:r>
              <a:rPr lang="en-US" sz="1200" i="0" u="none" strike="noStrike" cap="none" dirty="0">
                <a:solidFill>
                  <a:schemeClr val="dk1"/>
                </a:solidFill>
                <a:latin typeface="Aptos" panose="020B0004020202020204" pitchFamily="34" charset="0"/>
                <a:ea typeface="Manrope"/>
                <a:sym typeface="Manrope"/>
              </a:rPr>
              <a:t> 9,1% so </a:t>
            </a:r>
            <a:r>
              <a:rPr lang="en-US" sz="1200" i="0" u="none" strike="noStrike" cap="none" dirty="0" err="1">
                <a:solidFill>
                  <a:schemeClr val="dk1"/>
                </a:solidFill>
                <a:latin typeface="Aptos" panose="020B0004020202020204" pitchFamily="34" charset="0"/>
                <a:ea typeface="Manrope"/>
                <a:sym typeface="Manrope"/>
              </a:rPr>
              <a:t>với</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cùng</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kỳ</a:t>
            </a:r>
            <a:r>
              <a:rPr lang="en-US" sz="1200" i="0" u="none" strike="noStrike" cap="none" dirty="0">
                <a:solidFill>
                  <a:schemeClr val="dk1"/>
                </a:solidFill>
                <a:latin typeface="Aptos" panose="020B0004020202020204" pitchFamily="34" charset="0"/>
                <a:ea typeface="Manrope"/>
                <a:sym typeface="Manrope"/>
              </a:rPr>
              <a:t> </a:t>
            </a:r>
            <a:r>
              <a:rPr lang="en-US" sz="1200"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là</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mức</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cao</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nhất</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của</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quý</a:t>
            </a:r>
            <a:r>
              <a:rPr lang="en-US" sz="1200" i="0" u="none" strike="noStrike" cap="none" dirty="0">
                <a:solidFill>
                  <a:schemeClr val="dk1"/>
                </a:solidFill>
                <a:latin typeface="Aptos" panose="020B0004020202020204" pitchFamily="34" charset="0"/>
                <a:ea typeface="Manrope"/>
                <a:sym typeface="Manrope"/>
              </a:rPr>
              <a:t> I </a:t>
            </a:r>
            <a:r>
              <a:rPr lang="en-US" sz="1200" i="0" u="none" strike="noStrike" cap="none" dirty="0" err="1">
                <a:solidFill>
                  <a:schemeClr val="dk1"/>
                </a:solidFill>
                <a:latin typeface="Aptos" panose="020B0004020202020204" pitchFamily="34" charset="0"/>
                <a:ea typeface="Manrope"/>
                <a:sym typeface="Manrope"/>
              </a:rPr>
              <a:t>trong</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vòng</a:t>
            </a:r>
            <a:r>
              <a:rPr lang="en-US" sz="1200" i="0" u="none" strike="noStrike" cap="none" dirty="0">
                <a:solidFill>
                  <a:schemeClr val="dk1"/>
                </a:solidFill>
                <a:latin typeface="Aptos" panose="020B0004020202020204" pitchFamily="34" charset="0"/>
                <a:ea typeface="Manrope"/>
                <a:sym typeface="Manrope"/>
              </a:rPr>
              <a:t> 5 </a:t>
            </a:r>
            <a:r>
              <a:rPr lang="en-US" sz="1200" i="0" u="none" strike="noStrike" cap="none" dirty="0" err="1">
                <a:solidFill>
                  <a:schemeClr val="dk1"/>
                </a:solidFill>
                <a:latin typeface="Aptos" panose="020B0004020202020204" pitchFamily="34" charset="0"/>
                <a:ea typeface="Manrope"/>
                <a:sym typeface="Manrope"/>
              </a:rPr>
              <a:t>năm</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trở</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lại</a:t>
            </a:r>
            <a:r>
              <a:rPr lang="en-US" sz="1200" i="0" u="none" strike="noStrike" cap="none" dirty="0">
                <a:solidFill>
                  <a:schemeClr val="dk1"/>
                </a:solidFill>
                <a:latin typeface="Aptos" panose="020B0004020202020204" pitchFamily="34" charset="0"/>
                <a:ea typeface="Manrope"/>
                <a:sym typeface="Manrope"/>
              </a:rPr>
              <a:t> </a:t>
            </a:r>
            <a:r>
              <a:rPr lang="en-US" sz="1200" i="0" u="none" strike="noStrike" cap="none" dirty="0" err="1">
                <a:solidFill>
                  <a:schemeClr val="dk1"/>
                </a:solidFill>
                <a:latin typeface="Aptos" panose="020B0004020202020204" pitchFamily="34" charset="0"/>
                <a:ea typeface="Manrope"/>
                <a:sym typeface="Manrope"/>
              </a:rPr>
              <a:t>đây</a:t>
            </a:r>
            <a:endParaRPr sz="1200" dirty="0" err="1">
              <a:latin typeface="Aptos" panose="020B0004020202020204" pitchFamily="34" charset="0"/>
              <a:ea typeface="Manrope"/>
              <a:sym typeface="Manrope"/>
            </a:endParaRPr>
          </a:p>
        </p:txBody>
      </p:sp>
      <p:sp>
        <p:nvSpPr>
          <p:cNvPr id="436" name="Google Shape;436;p97"/>
          <p:cNvSpPr txBox="1"/>
          <p:nvPr/>
        </p:nvSpPr>
        <p:spPr>
          <a:xfrm>
            <a:off x="3671829" y="3573228"/>
            <a:ext cx="19158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solidFill>
                  <a:schemeClr val="dk1"/>
                </a:solidFill>
                <a:latin typeface="Aptos" panose="020B0004020202020204" pitchFamily="34" charset="0"/>
                <a:ea typeface="Manrope"/>
                <a:sym typeface="Manrope"/>
              </a:rPr>
              <a:t>5,41 </a:t>
            </a:r>
            <a:r>
              <a:rPr lang="en-US" sz="2200" b="1" dirty="0" err="1">
                <a:solidFill>
                  <a:schemeClr val="dk1"/>
                </a:solidFill>
                <a:latin typeface="Aptos" panose="020B0004020202020204" pitchFamily="34" charset="0"/>
                <a:ea typeface="Manrope"/>
                <a:sym typeface="Manrope"/>
              </a:rPr>
              <a:t>tỷ</a:t>
            </a:r>
            <a:r>
              <a:rPr lang="en-US" sz="2200" b="1" dirty="0">
                <a:solidFill>
                  <a:schemeClr val="dk1"/>
                </a:solidFill>
                <a:latin typeface="Aptos" panose="020B0004020202020204" pitchFamily="34" charset="0"/>
                <a:ea typeface="Manrope"/>
                <a:sym typeface="Manrope"/>
              </a:rPr>
              <a:t> USD</a:t>
            </a:r>
            <a:endParaRPr sz="2200" dirty="0">
              <a:latin typeface="Aptos" panose="020B0004020202020204" pitchFamily="34" charset="0"/>
              <a:ea typeface="Manrope"/>
              <a:sym typeface="Manrope"/>
            </a:endParaRPr>
          </a:p>
        </p:txBody>
      </p:sp>
      <p:sp>
        <p:nvSpPr>
          <p:cNvPr id="2" name="Google Shape;434;p97">
            <a:extLst>
              <a:ext uri="{FF2B5EF4-FFF2-40B4-BE49-F238E27FC236}">
                <a16:creationId xmlns:a16="http://schemas.microsoft.com/office/drawing/2014/main" id="{96621C3D-2507-25B1-02FC-10FD92E68A77}"/>
              </a:ext>
            </a:extLst>
          </p:cNvPr>
          <p:cNvSpPr txBox="1"/>
          <p:nvPr/>
        </p:nvSpPr>
        <p:spPr>
          <a:xfrm>
            <a:off x="617821" y="3576656"/>
            <a:ext cx="1230000" cy="52319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Font typeface="Arial"/>
              <a:buNone/>
            </a:pPr>
            <a:r>
              <a:rPr lang="en-US" sz="2200" b="1" dirty="0">
                <a:solidFill>
                  <a:schemeClr val="dk1"/>
                </a:solidFill>
                <a:latin typeface="Aptos" panose="020B0004020202020204" pitchFamily="34" charset="0"/>
                <a:ea typeface="Manrope"/>
                <a:sym typeface="Manrope"/>
              </a:rPr>
              <a:t>7,83%</a:t>
            </a:r>
            <a:endParaRPr sz="2200" b="1" dirty="0">
              <a:solidFill>
                <a:schemeClr val="dk1"/>
              </a:solidFill>
              <a:latin typeface="Aptos" panose="020B0004020202020204" pitchFamily="34" charset="0"/>
              <a:ea typeface="Manrope"/>
              <a:sym typeface="Manrop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98"/>
          <p:cNvPicPr preferRelativeResize="0"/>
          <p:nvPr/>
        </p:nvPicPr>
        <p:blipFill rotWithShape="1">
          <a:blip r:embed="rId3">
            <a:alphaModFix amt="78000"/>
          </a:blip>
          <a:srcRect l="-15" t="8880" r="24595" b="13359"/>
          <a:stretch/>
        </p:blipFill>
        <p:spPr>
          <a:xfrm flipH="1">
            <a:off x="9199" y="807444"/>
            <a:ext cx="10451674" cy="6066700"/>
          </a:xfrm>
          <a:prstGeom prst="rect">
            <a:avLst/>
          </a:prstGeom>
          <a:noFill/>
          <a:ln>
            <a:noFill/>
          </a:ln>
        </p:spPr>
      </p:pic>
      <p:sp>
        <p:nvSpPr>
          <p:cNvPr id="443" name="Google Shape;443;p98"/>
          <p:cNvSpPr/>
          <p:nvPr/>
        </p:nvSpPr>
        <p:spPr>
          <a:xfrm>
            <a:off x="8467792" y="3440919"/>
            <a:ext cx="2999100" cy="3012600"/>
          </a:xfrm>
          <a:prstGeom prst="ellipse">
            <a:avLst/>
          </a:prstGeom>
          <a:noFill/>
          <a:ln w="49775" cap="flat" cmpd="sng">
            <a:solidFill>
              <a:srgbClr val="279C88"/>
            </a:solidFill>
            <a:prstDash val="solid"/>
            <a:round/>
            <a:headEnd type="none" w="sm" len="sm"/>
            <a:tailEnd type="none" w="sm" len="sm"/>
          </a:ln>
        </p:spPr>
        <p:txBody>
          <a:bodyPr spcFirstLastPara="1" wrap="square" lIns="119500" tIns="59775" rIns="119500" bIns="59775" anchor="ctr" anchorCtr="0">
            <a:noAutofit/>
          </a:bodyPr>
          <a:lstStyle/>
          <a:p>
            <a:pPr marL="0" marR="0" lvl="0" indent="0" algn="ctr" rtl="0">
              <a:lnSpc>
                <a:spcPct val="100000"/>
              </a:lnSpc>
              <a:spcBef>
                <a:spcPts val="0"/>
              </a:spcBef>
              <a:spcAft>
                <a:spcPts val="0"/>
              </a:spcAft>
              <a:buNone/>
            </a:pPr>
            <a:endParaRPr sz="1830" b="0" i="0" u="none" strike="noStrike" cap="none">
              <a:solidFill>
                <a:srgbClr val="FFFFFF"/>
              </a:solidFill>
              <a:latin typeface="Aptos" panose="020B0004020202020204" pitchFamily="34" charset="0"/>
              <a:sym typeface="Arial"/>
            </a:endParaRPr>
          </a:p>
        </p:txBody>
      </p:sp>
      <p:sp>
        <p:nvSpPr>
          <p:cNvPr id="444" name="Google Shape;444;p98"/>
          <p:cNvSpPr/>
          <p:nvPr/>
        </p:nvSpPr>
        <p:spPr>
          <a:xfrm>
            <a:off x="6221425" y="3459554"/>
            <a:ext cx="2999100" cy="2992500"/>
          </a:xfrm>
          <a:prstGeom prst="ellipse">
            <a:avLst/>
          </a:prstGeom>
          <a:noFill/>
          <a:ln w="49775" cap="flat" cmpd="sng">
            <a:solidFill>
              <a:srgbClr val="2167BC"/>
            </a:solidFill>
            <a:prstDash val="solid"/>
            <a:round/>
            <a:headEnd type="none" w="sm" len="sm"/>
            <a:tailEnd type="none" w="sm" len="sm"/>
          </a:ln>
        </p:spPr>
        <p:txBody>
          <a:bodyPr spcFirstLastPara="1" wrap="square" lIns="119500" tIns="59775" rIns="119500" bIns="59775" anchor="ctr" anchorCtr="0">
            <a:noAutofit/>
          </a:bodyPr>
          <a:lstStyle/>
          <a:p>
            <a:pPr marL="0" marR="0" lvl="0" indent="0" algn="ctr" rtl="0">
              <a:lnSpc>
                <a:spcPct val="100000"/>
              </a:lnSpc>
              <a:spcBef>
                <a:spcPts val="0"/>
              </a:spcBef>
              <a:spcAft>
                <a:spcPts val="0"/>
              </a:spcAft>
              <a:buNone/>
            </a:pPr>
            <a:endParaRPr sz="1830" b="0" i="0" u="none" strike="noStrike" cap="none">
              <a:solidFill>
                <a:srgbClr val="FFFFFF"/>
              </a:solidFill>
              <a:latin typeface="Aptos" panose="020B0004020202020204" pitchFamily="34" charset="0"/>
              <a:sym typeface="Arial"/>
            </a:endParaRPr>
          </a:p>
        </p:txBody>
      </p:sp>
      <p:sp>
        <p:nvSpPr>
          <p:cNvPr id="445" name="Google Shape;445;p98"/>
          <p:cNvSpPr/>
          <p:nvPr/>
        </p:nvSpPr>
        <p:spPr>
          <a:xfrm>
            <a:off x="7347855" y="1514475"/>
            <a:ext cx="2999100" cy="3012600"/>
          </a:xfrm>
          <a:prstGeom prst="ellipse">
            <a:avLst/>
          </a:prstGeom>
          <a:noFill/>
          <a:ln w="49775" cap="flat" cmpd="sng">
            <a:solidFill>
              <a:srgbClr val="F95396"/>
            </a:solidFill>
            <a:prstDash val="solid"/>
            <a:round/>
            <a:headEnd type="none" w="sm" len="sm"/>
            <a:tailEnd type="none" w="sm" len="sm"/>
          </a:ln>
        </p:spPr>
        <p:txBody>
          <a:bodyPr spcFirstLastPara="1" wrap="square" lIns="119500" tIns="59775" rIns="119500" bIns="59775" anchor="ctr" anchorCtr="0">
            <a:noAutofit/>
          </a:bodyPr>
          <a:lstStyle/>
          <a:p>
            <a:pPr marL="0" marR="0" lvl="0" indent="0" algn="ctr" rtl="0">
              <a:lnSpc>
                <a:spcPct val="100000"/>
              </a:lnSpc>
              <a:spcBef>
                <a:spcPts val="0"/>
              </a:spcBef>
              <a:spcAft>
                <a:spcPts val="0"/>
              </a:spcAft>
              <a:buNone/>
            </a:pPr>
            <a:endParaRPr sz="1830" b="0" i="0" u="none" strike="noStrike" cap="none">
              <a:solidFill>
                <a:srgbClr val="FFFFFF"/>
              </a:solidFill>
              <a:latin typeface="Aptos" panose="020B0004020202020204" pitchFamily="34" charset="0"/>
              <a:sym typeface="Arial"/>
            </a:endParaRPr>
          </a:p>
        </p:txBody>
      </p:sp>
      <p:sp>
        <p:nvSpPr>
          <p:cNvPr id="446" name="Google Shape;446;p98"/>
          <p:cNvSpPr/>
          <p:nvPr/>
        </p:nvSpPr>
        <p:spPr>
          <a:xfrm>
            <a:off x="7871996" y="3351545"/>
            <a:ext cx="2005800" cy="1904400"/>
          </a:xfrm>
          <a:prstGeom prst="ellipse">
            <a:avLst/>
          </a:prstGeom>
          <a:solidFill>
            <a:srgbClr val="FFFFFF"/>
          </a:solidFill>
          <a:ln>
            <a:noFill/>
          </a:ln>
        </p:spPr>
        <p:txBody>
          <a:bodyPr spcFirstLastPara="1" wrap="square" lIns="119500" tIns="59775" rIns="119500" bIns="59775" anchor="ctr" anchorCtr="0">
            <a:noAutofit/>
          </a:bodyPr>
          <a:lstStyle/>
          <a:p>
            <a:pPr marL="0" marR="0" lvl="0" indent="0" algn="ctr" rtl="0">
              <a:lnSpc>
                <a:spcPct val="100000"/>
              </a:lnSpc>
              <a:spcBef>
                <a:spcPts val="0"/>
              </a:spcBef>
              <a:spcAft>
                <a:spcPts val="0"/>
              </a:spcAft>
              <a:buNone/>
            </a:pPr>
            <a:endParaRPr sz="1830" b="0" i="0" u="none" strike="noStrike" cap="none">
              <a:solidFill>
                <a:srgbClr val="FFFFFF"/>
              </a:solidFill>
              <a:latin typeface="Aptos" panose="020B0004020202020204" pitchFamily="34" charset="0"/>
              <a:sym typeface="Arial"/>
            </a:endParaRPr>
          </a:p>
        </p:txBody>
      </p:sp>
      <p:grpSp>
        <p:nvGrpSpPr>
          <p:cNvPr id="447" name="Google Shape;447;p98"/>
          <p:cNvGrpSpPr/>
          <p:nvPr/>
        </p:nvGrpSpPr>
        <p:grpSpPr>
          <a:xfrm>
            <a:off x="6242697" y="1545072"/>
            <a:ext cx="5199290" cy="4894632"/>
            <a:chOff x="4436301" y="1153081"/>
            <a:chExt cx="3976817" cy="3743790"/>
          </a:xfrm>
        </p:grpSpPr>
        <p:pic>
          <p:nvPicPr>
            <p:cNvPr id="448" name="Google Shape;448;p98"/>
            <p:cNvPicPr preferRelativeResize="0"/>
            <p:nvPr/>
          </p:nvPicPr>
          <p:blipFill rotWithShape="1">
            <a:blip r:embed="rId4">
              <a:alphaModFix/>
            </a:blip>
            <a:srcRect/>
            <a:stretch/>
          </p:blipFill>
          <p:spPr>
            <a:xfrm>
              <a:off x="4436301" y="1153081"/>
              <a:ext cx="3976817" cy="3743790"/>
            </a:xfrm>
            <a:prstGeom prst="rect">
              <a:avLst/>
            </a:prstGeom>
            <a:noFill/>
            <a:ln>
              <a:noFill/>
            </a:ln>
          </p:spPr>
        </p:pic>
        <p:sp>
          <p:nvSpPr>
            <p:cNvPr id="449" name="Google Shape;449;p98"/>
            <p:cNvSpPr/>
            <p:nvPr/>
          </p:nvSpPr>
          <p:spPr>
            <a:xfrm rot="6365049">
              <a:off x="5593670" y="1710334"/>
              <a:ext cx="238225" cy="315037"/>
            </a:xfrm>
            <a:prstGeom prst="chevron">
              <a:avLst>
                <a:gd name="adj" fmla="val 50000"/>
              </a:avLst>
            </a:prstGeom>
            <a:solidFill>
              <a:srgbClr val="FFFFFF"/>
            </a:solidFill>
            <a:ln w="12450" cap="flat" cmpd="sng">
              <a:solidFill>
                <a:srgbClr val="FF438C"/>
              </a:solidFill>
              <a:prstDash val="solid"/>
              <a:round/>
              <a:headEnd type="none" w="sm" len="sm"/>
              <a:tailEnd type="none" w="sm" len="sm"/>
            </a:ln>
          </p:spPr>
          <p:txBody>
            <a:bodyPr spcFirstLastPara="1" wrap="square" lIns="119500" tIns="119500" rIns="119500" bIns="119500" anchor="ctr" anchorCtr="0">
              <a:noAutofit/>
            </a:bodyPr>
            <a:lstStyle/>
            <a:p>
              <a:pPr marL="0" marR="0" lvl="0" indent="0" algn="ctr" rtl="0">
                <a:lnSpc>
                  <a:spcPct val="100000"/>
                </a:lnSpc>
                <a:spcBef>
                  <a:spcPts val="0"/>
                </a:spcBef>
                <a:spcAft>
                  <a:spcPts val="0"/>
                </a:spcAft>
                <a:buClr>
                  <a:srgbClr val="000000"/>
                </a:buClr>
                <a:buSzPts val="1830"/>
                <a:buFont typeface="Arial"/>
                <a:buNone/>
              </a:pPr>
              <a:endParaRPr sz="1830" b="0" i="0" u="none" strike="noStrike" cap="none">
                <a:solidFill>
                  <a:srgbClr val="000000"/>
                </a:solidFill>
                <a:latin typeface="Aptos" panose="020B0004020202020204" pitchFamily="34" charset="0"/>
                <a:ea typeface="Inter SemiBold"/>
                <a:cs typeface="Inter SemiBold"/>
                <a:sym typeface="Inter SemiBold"/>
              </a:endParaRPr>
            </a:p>
          </p:txBody>
        </p:sp>
        <p:sp>
          <p:nvSpPr>
            <p:cNvPr id="450" name="Google Shape;450;p98"/>
            <p:cNvSpPr/>
            <p:nvPr/>
          </p:nvSpPr>
          <p:spPr>
            <a:xfrm rot="9316516">
              <a:off x="4996241" y="2869612"/>
              <a:ext cx="238130" cy="315048"/>
            </a:xfrm>
            <a:prstGeom prst="chevron">
              <a:avLst>
                <a:gd name="adj" fmla="val 50000"/>
              </a:avLst>
            </a:prstGeom>
            <a:solidFill>
              <a:srgbClr val="FFFFFF"/>
            </a:solidFill>
            <a:ln w="12450" cap="flat" cmpd="sng">
              <a:solidFill>
                <a:srgbClr val="558CE3"/>
              </a:solidFill>
              <a:prstDash val="solid"/>
              <a:round/>
              <a:headEnd type="none" w="sm" len="sm"/>
              <a:tailEnd type="none" w="sm" len="sm"/>
            </a:ln>
          </p:spPr>
          <p:txBody>
            <a:bodyPr spcFirstLastPara="1" wrap="square" lIns="119500" tIns="119500" rIns="119500" bIns="119500" anchor="ctr" anchorCtr="0">
              <a:noAutofit/>
            </a:bodyPr>
            <a:lstStyle/>
            <a:p>
              <a:pPr marL="0" marR="0" lvl="0" indent="0" algn="ctr" rtl="0">
                <a:lnSpc>
                  <a:spcPct val="100000"/>
                </a:lnSpc>
                <a:spcBef>
                  <a:spcPts val="0"/>
                </a:spcBef>
                <a:spcAft>
                  <a:spcPts val="0"/>
                </a:spcAft>
                <a:buClr>
                  <a:srgbClr val="000000"/>
                </a:buClr>
                <a:buSzPts val="1830"/>
                <a:buFont typeface="Arial"/>
                <a:buNone/>
              </a:pPr>
              <a:endParaRPr sz="1830" b="0" i="0" u="none" strike="noStrike" cap="none">
                <a:solidFill>
                  <a:srgbClr val="000000"/>
                </a:solidFill>
                <a:latin typeface="Aptos" panose="020B0004020202020204" pitchFamily="34" charset="0"/>
                <a:ea typeface="Inter SemiBold"/>
                <a:cs typeface="Inter SemiBold"/>
                <a:sym typeface="Inter SemiBold"/>
              </a:endParaRPr>
            </a:p>
          </p:txBody>
        </p:sp>
        <p:sp>
          <p:nvSpPr>
            <p:cNvPr id="451" name="Google Shape;451;p98"/>
            <p:cNvSpPr/>
            <p:nvPr/>
          </p:nvSpPr>
          <p:spPr>
            <a:xfrm rot="1033489">
              <a:off x="5191085" y="4428536"/>
              <a:ext cx="238078" cy="315033"/>
            </a:xfrm>
            <a:prstGeom prst="chevron">
              <a:avLst>
                <a:gd name="adj" fmla="val 50000"/>
              </a:avLst>
            </a:prstGeom>
            <a:solidFill>
              <a:srgbClr val="FFFFFF"/>
            </a:solidFill>
            <a:ln w="12450" cap="flat" cmpd="sng">
              <a:solidFill>
                <a:srgbClr val="558CE3"/>
              </a:solidFill>
              <a:prstDash val="solid"/>
              <a:round/>
              <a:headEnd type="none" w="sm" len="sm"/>
              <a:tailEnd type="none" w="sm" len="sm"/>
            </a:ln>
          </p:spPr>
          <p:txBody>
            <a:bodyPr spcFirstLastPara="1" wrap="square" lIns="119500" tIns="119500" rIns="119500" bIns="119500" anchor="ctr" anchorCtr="0">
              <a:noAutofit/>
            </a:bodyPr>
            <a:lstStyle/>
            <a:p>
              <a:pPr marL="0" marR="0" lvl="0" indent="0" algn="ctr" rtl="0">
                <a:lnSpc>
                  <a:spcPct val="100000"/>
                </a:lnSpc>
                <a:spcBef>
                  <a:spcPts val="0"/>
                </a:spcBef>
                <a:spcAft>
                  <a:spcPts val="0"/>
                </a:spcAft>
                <a:buClr>
                  <a:srgbClr val="000000"/>
                </a:buClr>
                <a:buSzPts val="1830"/>
                <a:buFont typeface="Arial"/>
                <a:buNone/>
              </a:pPr>
              <a:endParaRPr sz="1830" b="0" i="0" u="none" strike="noStrike" cap="none">
                <a:solidFill>
                  <a:srgbClr val="000000"/>
                </a:solidFill>
                <a:latin typeface="Aptos" panose="020B0004020202020204" pitchFamily="34" charset="0"/>
                <a:ea typeface="Inter SemiBold"/>
                <a:cs typeface="Inter SemiBold"/>
                <a:sym typeface="Inter SemiBold"/>
              </a:endParaRPr>
            </a:p>
          </p:txBody>
        </p:sp>
        <p:sp>
          <p:nvSpPr>
            <p:cNvPr id="452" name="Google Shape;452;p98"/>
            <p:cNvSpPr/>
            <p:nvPr/>
          </p:nvSpPr>
          <p:spPr>
            <a:xfrm rot="-264587">
              <a:off x="7226675" y="4428694"/>
              <a:ext cx="238005" cy="314716"/>
            </a:xfrm>
            <a:prstGeom prst="chevron">
              <a:avLst>
                <a:gd name="adj" fmla="val 50000"/>
              </a:avLst>
            </a:prstGeom>
            <a:solidFill>
              <a:srgbClr val="FFFFFF"/>
            </a:solidFill>
            <a:ln w="12450" cap="flat" cmpd="sng">
              <a:solidFill>
                <a:srgbClr val="73B4A0"/>
              </a:solidFill>
              <a:prstDash val="solid"/>
              <a:round/>
              <a:headEnd type="none" w="sm" len="sm"/>
              <a:tailEnd type="none" w="sm" len="sm"/>
            </a:ln>
          </p:spPr>
          <p:txBody>
            <a:bodyPr spcFirstLastPara="1" wrap="square" lIns="119500" tIns="119500" rIns="119500" bIns="119500" anchor="ctr" anchorCtr="0">
              <a:noAutofit/>
            </a:bodyPr>
            <a:lstStyle/>
            <a:p>
              <a:pPr marL="0" marR="0" lvl="0" indent="0" algn="ctr" rtl="0">
                <a:lnSpc>
                  <a:spcPct val="100000"/>
                </a:lnSpc>
                <a:spcBef>
                  <a:spcPts val="0"/>
                </a:spcBef>
                <a:spcAft>
                  <a:spcPts val="0"/>
                </a:spcAft>
                <a:buClr>
                  <a:srgbClr val="000000"/>
                </a:buClr>
                <a:buSzPts val="1830"/>
                <a:buFont typeface="Arial"/>
                <a:buNone/>
              </a:pPr>
              <a:endParaRPr sz="1830" b="0" i="0" u="none" strike="noStrike" cap="none">
                <a:solidFill>
                  <a:srgbClr val="000000"/>
                </a:solidFill>
                <a:latin typeface="Aptos" panose="020B0004020202020204" pitchFamily="34" charset="0"/>
                <a:ea typeface="Inter SemiBold"/>
                <a:cs typeface="Inter SemiBold"/>
                <a:sym typeface="Inter SemiBold"/>
              </a:endParaRPr>
            </a:p>
          </p:txBody>
        </p:sp>
        <p:sp>
          <p:nvSpPr>
            <p:cNvPr id="453" name="Google Shape;453;p98"/>
            <p:cNvSpPr/>
            <p:nvPr/>
          </p:nvSpPr>
          <p:spPr>
            <a:xfrm rot="-9503189">
              <a:off x="7591220" y="2869645"/>
              <a:ext cx="237821" cy="314978"/>
            </a:xfrm>
            <a:prstGeom prst="chevron">
              <a:avLst>
                <a:gd name="adj" fmla="val 50000"/>
              </a:avLst>
            </a:prstGeom>
            <a:solidFill>
              <a:schemeClr val="lt1"/>
            </a:solidFill>
            <a:ln w="12450" cap="flat" cmpd="sng">
              <a:solidFill>
                <a:srgbClr val="73B4A0"/>
              </a:solidFill>
              <a:prstDash val="solid"/>
              <a:round/>
              <a:headEnd type="none" w="sm" len="sm"/>
              <a:tailEnd type="none" w="sm" len="sm"/>
            </a:ln>
          </p:spPr>
          <p:txBody>
            <a:bodyPr spcFirstLastPara="1" wrap="square" lIns="119500" tIns="119500" rIns="119500" bIns="119500" anchor="ctr" anchorCtr="0">
              <a:noAutofit/>
            </a:bodyPr>
            <a:lstStyle/>
            <a:p>
              <a:pPr marL="0" marR="0" lvl="0" indent="0" algn="ctr" rtl="0">
                <a:lnSpc>
                  <a:spcPct val="100000"/>
                </a:lnSpc>
                <a:spcBef>
                  <a:spcPts val="0"/>
                </a:spcBef>
                <a:spcAft>
                  <a:spcPts val="0"/>
                </a:spcAft>
                <a:buClr>
                  <a:srgbClr val="000000"/>
                </a:buClr>
                <a:buSzPts val="1830"/>
                <a:buFont typeface="Arial"/>
                <a:buNone/>
              </a:pPr>
              <a:endParaRPr sz="1830" b="0" i="0" u="none" strike="noStrike" cap="none">
                <a:solidFill>
                  <a:srgbClr val="000000"/>
                </a:solidFill>
                <a:latin typeface="Aptos" panose="020B0004020202020204" pitchFamily="34" charset="0"/>
                <a:ea typeface="Inter SemiBold"/>
                <a:cs typeface="Inter SemiBold"/>
                <a:sym typeface="Inter SemiBold"/>
              </a:endParaRPr>
            </a:p>
          </p:txBody>
        </p:sp>
        <p:sp>
          <p:nvSpPr>
            <p:cNvPr id="454" name="Google Shape;454;p98"/>
            <p:cNvSpPr/>
            <p:nvPr/>
          </p:nvSpPr>
          <p:spPr>
            <a:xfrm rot="-6014029">
              <a:off x="7081647" y="1719147"/>
              <a:ext cx="238088" cy="314937"/>
            </a:xfrm>
            <a:prstGeom prst="chevron">
              <a:avLst>
                <a:gd name="adj" fmla="val 50000"/>
              </a:avLst>
            </a:prstGeom>
            <a:solidFill>
              <a:srgbClr val="FFFFFF"/>
            </a:solidFill>
            <a:ln w="12450" cap="flat" cmpd="sng">
              <a:solidFill>
                <a:srgbClr val="FF438C"/>
              </a:solidFill>
              <a:prstDash val="solid"/>
              <a:round/>
              <a:headEnd type="none" w="sm" len="sm"/>
              <a:tailEnd type="none" w="sm" len="sm"/>
            </a:ln>
          </p:spPr>
          <p:txBody>
            <a:bodyPr spcFirstLastPara="1" wrap="square" lIns="119500" tIns="119500" rIns="119500" bIns="119500" anchor="ctr" anchorCtr="0">
              <a:noAutofit/>
            </a:bodyPr>
            <a:lstStyle/>
            <a:p>
              <a:pPr marL="0" marR="0" lvl="0" indent="0" algn="ctr" rtl="0">
                <a:lnSpc>
                  <a:spcPct val="100000"/>
                </a:lnSpc>
                <a:spcBef>
                  <a:spcPts val="0"/>
                </a:spcBef>
                <a:spcAft>
                  <a:spcPts val="0"/>
                </a:spcAft>
                <a:buClr>
                  <a:srgbClr val="000000"/>
                </a:buClr>
                <a:buSzPts val="1830"/>
                <a:buFont typeface="Arial"/>
                <a:buNone/>
              </a:pPr>
              <a:endParaRPr sz="1830" b="0" i="0" u="none" strike="noStrike" cap="none">
                <a:solidFill>
                  <a:srgbClr val="000000"/>
                </a:solidFill>
                <a:latin typeface="Aptos" panose="020B0004020202020204" pitchFamily="34" charset="0"/>
                <a:ea typeface="Inter SemiBold"/>
                <a:cs typeface="Inter SemiBold"/>
                <a:sym typeface="Inter SemiBold"/>
              </a:endParaRPr>
            </a:p>
          </p:txBody>
        </p:sp>
      </p:grpSp>
      <p:sp>
        <p:nvSpPr>
          <p:cNvPr id="455" name="Google Shape;455;p98"/>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ptos" panose="020B0004020202020204" pitchFamily="34" charset="0"/>
              </a:rPr>
              <a:t>3</a:t>
            </a:fld>
            <a:endParaRPr>
              <a:latin typeface="Aptos" panose="020B0004020202020204" pitchFamily="34" charset="0"/>
            </a:endParaRPr>
          </a:p>
        </p:txBody>
      </p:sp>
      <p:sp>
        <p:nvSpPr>
          <p:cNvPr id="456" name="Google Shape;456;p98"/>
          <p:cNvSpPr txBox="1">
            <a:spLocks noGrp="1"/>
          </p:cNvSpPr>
          <p:nvPr>
            <p:ph type="title" idx="4294967295"/>
          </p:nvPr>
        </p:nvSpPr>
        <p:spPr>
          <a:xfrm>
            <a:off x="815807" y="2721692"/>
            <a:ext cx="5961945" cy="1565616"/>
          </a:xfrm>
          <a:prstGeom prst="rect">
            <a:avLst/>
          </a:prstGeom>
          <a:noFill/>
          <a:ln>
            <a:noFill/>
          </a:ln>
        </p:spPr>
        <p:txBody>
          <a:bodyPr spcFirstLastPara="1" wrap="square" lIns="0" tIns="0" rIns="0" bIns="0" anchor="t" anchorCtr="0">
            <a:noAutofit/>
          </a:bodyPr>
          <a:lstStyle/>
          <a:p>
            <a:pPr>
              <a:lnSpc>
                <a:spcPct val="100000"/>
              </a:lnSpc>
              <a:buSzPts val="4400"/>
            </a:pPr>
            <a:r>
              <a:rPr lang="en-US" sz="4400" dirty="0">
                <a:latin typeface="Aptos" panose="020B0004020202020204" pitchFamily="34" charset="0"/>
                <a:ea typeface="Manrope"/>
                <a:cs typeface="Manrope"/>
                <a:sym typeface="Manrope"/>
              </a:rPr>
              <a:t>Khi </a:t>
            </a:r>
            <a:r>
              <a:rPr lang="en-US" sz="4400" dirty="0" err="1">
                <a:latin typeface="Aptos" panose="020B0004020202020204" pitchFamily="34" charset="0"/>
                <a:ea typeface="Manrope"/>
                <a:cs typeface="Manrope"/>
                <a:sym typeface="Manrope"/>
              </a:rPr>
              <a:t>niềm</a:t>
            </a:r>
            <a:r>
              <a:rPr lang="en-US" sz="4400" dirty="0">
                <a:latin typeface="Aptos" panose="020B0004020202020204" pitchFamily="34" charset="0"/>
                <a:ea typeface="Manrope"/>
                <a:cs typeface="Manrope"/>
                <a:sym typeface="Manrope"/>
              </a:rPr>
              <a:t> tin </a:t>
            </a:r>
            <a:r>
              <a:rPr lang="en-US" sz="4400" dirty="0" err="1">
                <a:latin typeface="Aptos" panose="020B0004020202020204" pitchFamily="34" charset="0"/>
                <a:ea typeface="Manrope"/>
                <a:cs typeface="Manrope"/>
                <a:sym typeface="Manrope"/>
              </a:rPr>
              <a:t>trở</a:t>
            </a:r>
            <a:r>
              <a:rPr lang="en-US" sz="4400" dirty="0">
                <a:latin typeface="Aptos" panose="020B0004020202020204" pitchFamily="34" charset="0"/>
                <a:ea typeface="Manrope"/>
                <a:cs typeface="Manrope"/>
                <a:sym typeface="Manrope"/>
              </a:rPr>
              <a:t> </a:t>
            </a:r>
            <a:r>
              <a:rPr lang="en-US" sz="4400" dirty="0" err="1">
                <a:latin typeface="Aptos" panose="020B0004020202020204" pitchFamily="34" charset="0"/>
                <a:ea typeface="Manrope"/>
                <a:cs typeface="Manrope"/>
                <a:sym typeface="Manrope"/>
              </a:rPr>
              <a:t>thành</a:t>
            </a:r>
            <a:r>
              <a:rPr lang="en-US" sz="4400" dirty="0">
                <a:latin typeface="Aptos" panose="020B0004020202020204" pitchFamily="34" charset="0"/>
                <a:ea typeface="Manrope"/>
                <a:cs typeface="Manrope"/>
                <a:sym typeface="Manrope"/>
              </a:rPr>
              <a:t> </a:t>
            </a:r>
            <a:br>
              <a:rPr lang="en-US" sz="4400" dirty="0">
                <a:latin typeface="Aptos" panose="020B0004020202020204" pitchFamily="34" charset="0"/>
                <a:ea typeface="Manrope"/>
                <a:cs typeface="Manrope"/>
              </a:rPr>
            </a:br>
            <a:r>
              <a:rPr lang="en-US" sz="4400" dirty="0" err="1">
                <a:solidFill>
                  <a:schemeClr val="bg1"/>
                </a:solidFill>
                <a:highlight>
                  <a:srgbClr val="0166CC"/>
                </a:highlight>
                <a:latin typeface="Aptos" panose="020B0004020202020204" pitchFamily="34" charset="0"/>
                <a:ea typeface="Manrope"/>
                <a:cs typeface="Manrope"/>
                <a:sym typeface="Manrope"/>
              </a:rPr>
              <a:t>trách</a:t>
            </a:r>
            <a:r>
              <a:rPr lang="en-US" sz="4400" dirty="0">
                <a:solidFill>
                  <a:schemeClr val="bg1"/>
                </a:solidFill>
                <a:highlight>
                  <a:srgbClr val="0166CC"/>
                </a:highlight>
                <a:latin typeface="Aptos" panose="020B0004020202020204" pitchFamily="34" charset="0"/>
                <a:ea typeface="Manrope"/>
                <a:cs typeface="Manrope"/>
                <a:sym typeface="Manrope"/>
              </a:rPr>
              <a:t> </a:t>
            </a:r>
            <a:r>
              <a:rPr lang="en-US" sz="4400" dirty="0" err="1">
                <a:solidFill>
                  <a:schemeClr val="bg1"/>
                </a:solidFill>
                <a:highlight>
                  <a:srgbClr val="0166CC"/>
                </a:highlight>
                <a:latin typeface="Aptos" panose="020B0004020202020204" pitchFamily="34" charset="0"/>
                <a:ea typeface="Manrope"/>
                <a:cs typeface="Manrope"/>
                <a:sym typeface="Manrope"/>
              </a:rPr>
              <a:t>nhiệm</a:t>
            </a:r>
            <a:r>
              <a:rPr lang="en-US" sz="4400" dirty="0">
                <a:solidFill>
                  <a:schemeClr val="bg1"/>
                </a:solidFill>
                <a:highlight>
                  <a:srgbClr val="0166CC"/>
                </a:highlight>
                <a:latin typeface="Aptos" panose="020B0004020202020204" pitchFamily="34" charset="0"/>
                <a:ea typeface="Manrope"/>
                <a:cs typeface="Manrope"/>
                <a:sym typeface="Manrope"/>
              </a:rPr>
              <a:t> </a:t>
            </a:r>
            <a:r>
              <a:rPr lang="en-US" sz="4400" dirty="0" err="1">
                <a:solidFill>
                  <a:schemeClr val="bg1"/>
                </a:solidFill>
                <a:highlight>
                  <a:srgbClr val="0166CC"/>
                </a:highlight>
                <a:latin typeface="Aptos" panose="020B0004020202020204" pitchFamily="34" charset="0"/>
                <a:ea typeface="Manrope"/>
                <a:cs typeface="Manrope"/>
                <a:sym typeface="Manrope"/>
              </a:rPr>
              <a:t>chung</a:t>
            </a:r>
            <a:endParaRPr lang="en-US" sz="4400" dirty="0">
              <a:solidFill>
                <a:schemeClr val="bg1"/>
              </a:solidFill>
              <a:highlight>
                <a:srgbClr val="0166CC"/>
              </a:highlight>
              <a:latin typeface="Aptos" panose="020B0004020202020204" pitchFamily="34" charset="0"/>
              <a:ea typeface="Manrope"/>
              <a:cs typeface="Manrope"/>
            </a:endParaRPr>
          </a:p>
        </p:txBody>
      </p:sp>
      <p:pic>
        <p:nvPicPr>
          <p:cNvPr id="457" name="Google Shape;457;p98" title="blue typo.png"/>
          <p:cNvPicPr preferRelativeResize="0"/>
          <p:nvPr/>
        </p:nvPicPr>
        <p:blipFill>
          <a:blip r:embed="rId5">
            <a:alphaModFix/>
          </a:blip>
          <a:stretch>
            <a:fillRect/>
          </a:stretch>
        </p:blipFill>
        <p:spPr>
          <a:xfrm>
            <a:off x="10502900" y="263525"/>
            <a:ext cx="1416049" cy="303540"/>
          </a:xfrm>
          <a:prstGeom prst="rect">
            <a:avLst/>
          </a:prstGeom>
          <a:noFill/>
          <a:ln>
            <a:noFill/>
          </a:ln>
        </p:spPr>
      </p:pic>
      <p:sp>
        <p:nvSpPr>
          <p:cNvPr id="458" name="Google Shape;458;p98"/>
          <p:cNvSpPr/>
          <p:nvPr/>
        </p:nvSpPr>
        <p:spPr>
          <a:xfrm>
            <a:off x="7975780" y="2694792"/>
            <a:ext cx="1755900" cy="647700"/>
          </a:xfrm>
          <a:prstGeom prst="roundRect">
            <a:avLst>
              <a:gd name="adj" fmla="val 13813"/>
            </a:avLst>
          </a:prstGeom>
          <a:noFill/>
          <a:ln>
            <a:noFill/>
          </a:ln>
        </p:spPr>
        <p:txBody>
          <a:bodyPr spcFirstLastPara="1" wrap="square" lIns="119400" tIns="119400" rIns="119400" bIns="119400" anchor="ctr" anchorCtr="0">
            <a:noAutofit/>
          </a:bodyPr>
          <a:lstStyle/>
          <a:p>
            <a:pPr marL="0" marR="0" lvl="0" indent="0" algn="ctr" rtl="0">
              <a:lnSpc>
                <a:spcPct val="100000"/>
              </a:lnSpc>
              <a:spcBef>
                <a:spcPts val="0"/>
              </a:spcBef>
              <a:spcAft>
                <a:spcPts val="0"/>
              </a:spcAft>
              <a:buClr>
                <a:srgbClr val="000000"/>
              </a:buClr>
              <a:buSzPts val="1438"/>
              <a:buFont typeface="Arial"/>
              <a:buNone/>
            </a:pPr>
            <a:r>
              <a:rPr lang="en-US" sz="1800" b="1" dirty="0">
                <a:solidFill>
                  <a:srgbClr val="E60067"/>
                </a:solidFill>
                <a:latin typeface="Aptos" panose="020B0004020202020204" pitchFamily="34" charset="0"/>
                <a:ea typeface="Manrope"/>
                <a:cs typeface="Manrope"/>
                <a:sym typeface="Manrope"/>
              </a:rPr>
              <a:t>Thông tin</a:t>
            </a:r>
            <a:endParaRPr sz="1800" b="1" dirty="0">
              <a:solidFill>
                <a:srgbClr val="E60067"/>
              </a:solidFill>
              <a:latin typeface="Aptos" panose="020B0004020202020204" pitchFamily="34" charset="0"/>
              <a:ea typeface="Manrope"/>
              <a:cs typeface="Manrope"/>
              <a:sym typeface="Manrope"/>
            </a:endParaRPr>
          </a:p>
          <a:p>
            <a:pPr marL="0" marR="0" lvl="0" indent="0" algn="ctr" rtl="0">
              <a:lnSpc>
                <a:spcPct val="100000"/>
              </a:lnSpc>
              <a:spcBef>
                <a:spcPts val="0"/>
              </a:spcBef>
              <a:spcAft>
                <a:spcPts val="0"/>
              </a:spcAft>
              <a:buClr>
                <a:srgbClr val="000000"/>
              </a:buClr>
              <a:buSzPts val="1438"/>
              <a:buFont typeface="Arial"/>
              <a:buNone/>
            </a:pPr>
            <a:r>
              <a:rPr lang="en-US" sz="1800" b="1" dirty="0">
                <a:solidFill>
                  <a:srgbClr val="E60067"/>
                </a:solidFill>
                <a:latin typeface="Aptos" panose="020B0004020202020204" pitchFamily="34" charset="0"/>
                <a:ea typeface="Manrope"/>
                <a:cs typeface="Manrope"/>
                <a:sym typeface="Manrope"/>
              </a:rPr>
              <a:t> </a:t>
            </a:r>
            <a:r>
              <a:rPr lang="en-US" sz="1800" b="1" dirty="0" err="1">
                <a:solidFill>
                  <a:srgbClr val="E60067"/>
                </a:solidFill>
                <a:latin typeface="Aptos" panose="020B0004020202020204" pitchFamily="34" charset="0"/>
                <a:ea typeface="Manrope"/>
                <a:cs typeface="Manrope"/>
                <a:sym typeface="Manrope"/>
              </a:rPr>
              <a:t>đúng</a:t>
            </a:r>
            <a:endParaRPr sz="1800" b="1" i="0" u="none" strike="noStrike" cap="none" dirty="0">
              <a:solidFill>
                <a:srgbClr val="E60067"/>
              </a:solidFill>
              <a:latin typeface="Aptos" panose="020B0004020202020204" pitchFamily="34" charset="0"/>
              <a:ea typeface="Manrope"/>
              <a:cs typeface="Manrope"/>
              <a:sym typeface="Manrope"/>
            </a:endParaRPr>
          </a:p>
        </p:txBody>
      </p:sp>
      <p:sp>
        <p:nvSpPr>
          <p:cNvPr id="459" name="Google Shape;459;p98"/>
          <p:cNvSpPr/>
          <p:nvPr/>
        </p:nvSpPr>
        <p:spPr>
          <a:xfrm>
            <a:off x="9129326" y="4647955"/>
            <a:ext cx="1834200" cy="647700"/>
          </a:xfrm>
          <a:prstGeom prst="roundRect">
            <a:avLst>
              <a:gd name="adj" fmla="val 13813"/>
            </a:avLst>
          </a:prstGeom>
          <a:noFill/>
          <a:ln>
            <a:noFill/>
          </a:ln>
        </p:spPr>
        <p:txBody>
          <a:bodyPr spcFirstLastPara="1" wrap="square" lIns="119400" tIns="119400" rIns="119400" bIns="119400" anchor="ctr" anchorCtr="0">
            <a:noAutofit/>
          </a:bodyPr>
          <a:lstStyle/>
          <a:p>
            <a:pPr marL="0" marR="0" lvl="0" indent="0" algn="ctr" rtl="0">
              <a:lnSpc>
                <a:spcPct val="100000"/>
              </a:lnSpc>
              <a:spcBef>
                <a:spcPts val="0"/>
              </a:spcBef>
              <a:spcAft>
                <a:spcPts val="0"/>
              </a:spcAft>
              <a:buClr>
                <a:srgbClr val="000000"/>
              </a:buClr>
              <a:buSzPts val="1438"/>
              <a:buFont typeface="Arial"/>
              <a:buNone/>
            </a:pPr>
            <a:r>
              <a:rPr lang="en-US" sz="1438" b="0" i="0" u="none" strike="noStrike" cap="none">
                <a:solidFill>
                  <a:srgbClr val="73B4A0"/>
                </a:solidFill>
                <a:latin typeface="Aptos" panose="020B0004020202020204" pitchFamily="34" charset="0"/>
                <a:ea typeface="Momo Trust Sans Medium"/>
                <a:cs typeface="Momo Trust Sans Medium"/>
                <a:sym typeface="Momo Trust Sans Medium"/>
              </a:rPr>
              <a:t>Người dùng</a:t>
            </a:r>
            <a:endParaRPr sz="1438" b="0" i="0" u="none" strike="noStrike" cap="none">
              <a:solidFill>
                <a:srgbClr val="73B4A0"/>
              </a:solidFill>
              <a:latin typeface="Aptos" panose="020B0004020202020204" pitchFamily="34" charset="0"/>
              <a:ea typeface="Momo Trust Sans Medium"/>
              <a:cs typeface="Momo Trust Sans Medium"/>
              <a:sym typeface="Momo Trust Sans Medium"/>
            </a:endParaRPr>
          </a:p>
        </p:txBody>
      </p:sp>
      <p:sp>
        <p:nvSpPr>
          <p:cNvPr id="460" name="Google Shape;460;p98"/>
          <p:cNvSpPr/>
          <p:nvPr/>
        </p:nvSpPr>
        <p:spPr>
          <a:xfrm>
            <a:off x="6813479" y="4695123"/>
            <a:ext cx="1782000" cy="647700"/>
          </a:xfrm>
          <a:prstGeom prst="roundRect">
            <a:avLst>
              <a:gd name="adj" fmla="val 13813"/>
            </a:avLst>
          </a:prstGeom>
          <a:noFill/>
          <a:ln>
            <a:noFill/>
          </a:ln>
        </p:spPr>
        <p:txBody>
          <a:bodyPr spcFirstLastPara="1" wrap="square" lIns="119400" tIns="119400" rIns="119400" bIns="119400" anchor="ctr" anchorCtr="0">
            <a:noAutofit/>
          </a:bodyPr>
          <a:lstStyle/>
          <a:p>
            <a:pPr marL="0" marR="0" lvl="0" indent="0" algn="ctr" rtl="0">
              <a:lnSpc>
                <a:spcPct val="100000"/>
              </a:lnSpc>
              <a:spcBef>
                <a:spcPts val="0"/>
              </a:spcBef>
              <a:spcAft>
                <a:spcPts val="0"/>
              </a:spcAft>
              <a:buNone/>
            </a:pPr>
            <a:r>
              <a:rPr lang="en-US" sz="1800" b="1">
                <a:solidFill>
                  <a:schemeClr val="dk2"/>
                </a:solidFill>
                <a:latin typeface="Aptos" panose="020B0004020202020204" pitchFamily="34" charset="0"/>
                <a:ea typeface="Manrope"/>
                <a:cs typeface="Manrope"/>
                <a:sym typeface="Manrope"/>
              </a:rPr>
              <a:t>Hành động</a:t>
            </a:r>
            <a:endParaRPr sz="1800" b="1">
              <a:solidFill>
                <a:schemeClr val="dk2"/>
              </a:solidFill>
              <a:latin typeface="Aptos" panose="020B0004020202020204" pitchFamily="34" charset="0"/>
              <a:ea typeface="Manrope"/>
              <a:cs typeface="Manrope"/>
              <a:sym typeface="Manrope"/>
            </a:endParaRPr>
          </a:p>
          <a:p>
            <a:pPr marL="0" marR="0" lvl="0" indent="0" algn="ctr" rtl="0">
              <a:lnSpc>
                <a:spcPct val="100000"/>
              </a:lnSpc>
              <a:spcBef>
                <a:spcPts val="0"/>
              </a:spcBef>
              <a:spcAft>
                <a:spcPts val="0"/>
              </a:spcAft>
              <a:buNone/>
            </a:pPr>
            <a:r>
              <a:rPr lang="en-US" sz="1800" b="1">
                <a:solidFill>
                  <a:schemeClr val="dk2"/>
                </a:solidFill>
                <a:latin typeface="Aptos" panose="020B0004020202020204" pitchFamily="34" charset="0"/>
                <a:ea typeface="Manrope"/>
                <a:cs typeface="Manrope"/>
                <a:sym typeface="Manrope"/>
              </a:rPr>
              <a:t>thật</a:t>
            </a:r>
            <a:endParaRPr sz="1800" b="1">
              <a:solidFill>
                <a:schemeClr val="dk2"/>
              </a:solidFill>
              <a:latin typeface="Aptos" panose="020B0004020202020204" pitchFamily="34" charset="0"/>
              <a:ea typeface="Manrope"/>
              <a:cs typeface="Manrope"/>
              <a:sym typeface="Manrope"/>
            </a:endParaRPr>
          </a:p>
        </p:txBody>
      </p:sp>
      <p:sp>
        <p:nvSpPr>
          <p:cNvPr id="461" name="Google Shape;461;p98"/>
          <p:cNvSpPr/>
          <p:nvPr/>
        </p:nvSpPr>
        <p:spPr>
          <a:xfrm>
            <a:off x="9363598" y="4679806"/>
            <a:ext cx="1248900" cy="647700"/>
          </a:xfrm>
          <a:prstGeom prst="roundRect">
            <a:avLst>
              <a:gd name="adj" fmla="val 13813"/>
            </a:avLst>
          </a:prstGeom>
          <a:solidFill>
            <a:srgbClr val="FFFFFF"/>
          </a:solidFill>
          <a:ln>
            <a:noFill/>
          </a:ln>
        </p:spPr>
        <p:txBody>
          <a:bodyPr spcFirstLastPara="1" wrap="square" lIns="23525" tIns="119400" rIns="23525" bIns="119400" anchor="ctr" anchorCtr="0">
            <a:noAutofit/>
          </a:bodyPr>
          <a:lstStyle/>
          <a:p>
            <a:pPr marL="0" marR="0" lvl="0" indent="0" algn="ctr" rtl="0">
              <a:lnSpc>
                <a:spcPct val="100000"/>
              </a:lnSpc>
              <a:spcBef>
                <a:spcPts val="0"/>
              </a:spcBef>
              <a:spcAft>
                <a:spcPts val="0"/>
              </a:spcAft>
              <a:buNone/>
            </a:pPr>
            <a:r>
              <a:rPr lang="en-US" sz="1800" b="1">
                <a:solidFill>
                  <a:schemeClr val="accent4"/>
                </a:solidFill>
                <a:latin typeface="Aptos" panose="020B0004020202020204" pitchFamily="34" charset="0"/>
                <a:ea typeface="Manrope"/>
                <a:cs typeface="Manrope"/>
                <a:sym typeface="Manrope"/>
              </a:rPr>
              <a:t>Đối thoại có trách nhiệm</a:t>
            </a:r>
            <a:endParaRPr sz="1800" b="1">
              <a:solidFill>
                <a:schemeClr val="accent4"/>
              </a:solidFill>
              <a:latin typeface="Aptos" panose="020B0004020202020204" pitchFamily="34" charset="0"/>
              <a:ea typeface="Manrope"/>
              <a:cs typeface="Manrope"/>
              <a:sym typeface="Manrope"/>
            </a:endParaRPr>
          </a:p>
        </p:txBody>
      </p:sp>
      <p:sp>
        <p:nvSpPr>
          <p:cNvPr id="462" name="Google Shape;462;p98"/>
          <p:cNvSpPr/>
          <p:nvPr/>
        </p:nvSpPr>
        <p:spPr>
          <a:xfrm>
            <a:off x="8048862" y="3504500"/>
            <a:ext cx="1562700" cy="1531800"/>
          </a:xfrm>
          <a:prstGeom prst="ellipse">
            <a:avLst/>
          </a:prstGeom>
          <a:solidFill>
            <a:srgbClr val="FFFFFF"/>
          </a:solidFill>
          <a:ln w="19050" cap="flat" cmpd="sng">
            <a:solidFill>
              <a:srgbClr val="7704BC"/>
            </a:solidFill>
            <a:prstDash val="dot"/>
            <a:round/>
            <a:headEnd type="none" w="sm" len="sm"/>
            <a:tailEnd type="none" w="sm" len="sm"/>
          </a:ln>
        </p:spPr>
        <p:txBody>
          <a:bodyPr spcFirstLastPara="1" wrap="square" lIns="148650" tIns="148650" rIns="148650" bIns="148650" anchor="ctr" anchorCtr="0">
            <a:noAutofit/>
          </a:bodyPr>
          <a:lstStyle/>
          <a:p>
            <a:pPr marL="0" marR="0" lvl="0" indent="0" algn="ctr" rtl="0">
              <a:lnSpc>
                <a:spcPct val="100000"/>
              </a:lnSpc>
              <a:spcBef>
                <a:spcPts val="0"/>
              </a:spcBef>
              <a:spcAft>
                <a:spcPts val="0"/>
              </a:spcAft>
              <a:buClr>
                <a:srgbClr val="000000"/>
              </a:buClr>
              <a:buSzPts val="3577"/>
              <a:buFont typeface="Arial"/>
              <a:buNone/>
            </a:pPr>
            <a:endParaRPr sz="3577" b="1" i="0" u="none" strike="noStrike" cap="none">
              <a:solidFill>
                <a:srgbClr val="F95396"/>
              </a:solidFill>
              <a:latin typeface="Aptos" panose="020B0004020202020204" pitchFamily="34" charset="0"/>
              <a:sym typeface="Arial"/>
            </a:endParaRPr>
          </a:p>
        </p:txBody>
      </p:sp>
      <p:sp>
        <p:nvSpPr>
          <p:cNvPr id="463" name="Google Shape;463;p98"/>
          <p:cNvSpPr/>
          <p:nvPr/>
        </p:nvSpPr>
        <p:spPr>
          <a:xfrm>
            <a:off x="8144535" y="3971462"/>
            <a:ext cx="1394400" cy="647700"/>
          </a:xfrm>
          <a:prstGeom prst="roundRect">
            <a:avLst>
              <a:gd name="adj" fmla="val 13813"/>
            </a:avLst>
          </a:prstGeom>
          <a:noFill/>
          <a:ln>
            <a:noFill/>
          </a:ln>
        </p:spPr>
        <p:txBody>
          <a:bodyPr spcFirstLastPara="1" wrap="square" lIns="119400" tIns="119400" rIns="119400" bIns="119400" anchor="ctr" anchorCtr="0">
            <a:noAutofit/>
          </a:bodyPr>
          <a:lstStyle/>
          <a:p>
            <a:pPr marL="0" marR="0" lvl="0" indent="0" algn="ctr" rtl="0">
              <a:lnSpc>
                <a:spcPct val="100000"/>
              </a:lnSpc>
              <a:spcBef>
                <a:spcPts val="0"/>
              </a:spcBef>
              <a:spcAft>
                <a:spcPts val="0"/>
              </a:spcAft>
              <a:buClr>
                <a:srgbClr val="000000"/>
              </a:buClr>
              <a:buSzPts val="1438"/>
              <a:buFont typeface="Arial"/>
              <a:buNone/>
            </a:pPr>
            <a:r>
              <a:rPr lang="en-US" sz="1775" b="1" dirty="0">
                <a:solidFill>
                  <a:srgbClr val="7704BC"/>
                </a:solidFill>
                <a:latin typeface="Aptos" panose="020B0004020202020204" pitchFamily="34" charset="0"/>
                <a:ea typeface="Manrope ExtraBold"/>
                <a:cs typeface="Manrope ExtraBold"/>
                <a:sym typeface="Manrope ExtraBold"/>
              </a:rPr>
              <a:t>NIỀM TIN </a:t>
            </a:r>
            <a:endParaRPr sz="1775" b="1" dirty="0">
              <a:solidFill>
                <a:srgbClr val="7704BC"/>
              </a:solidFill>
              <a:latin typeface="Aptos" panose="020B0004020202020204" pitchFamily="34" charset="0"/>
              <a:ea typeface="Manrope ExtraBold"/>
              <a:cs typeface="Manrope ExtraBold"/>
              <a:sym typeface="Manrope ExtraBold"/>
            </a:endParaRPr>
          </a:p>
          <a:p>
            <a:pPr marL="0" marR="0" lvl="0" indent="0" algn="ctr" rtl="0">
              <a:lnSpc>
                <a:spcPct val="100000"/>
              </a:lnSpc>
              <a:spcBef>
                <a:spcPts val="0"/>
              </a:spcBef>
              <a:spcAft>
                <a:spcPts val="0"/>
              </a:spcAft>
              <a:buClr>
                <a:srgbClr val="000000"/>
              </a:buClr>
              <a:buSzPts val="1438"/>
              <a:buFont typeface="Arial"/>
              <a:buNone/>
            </a:pPr>
            <a:r>
              <a:rPr lang="en-US" sz="1775" b="1" dirty="0">
                <a:solidFill>
                  <a:srgbClr val="7704BC"/>
                </a:solidFill>
                <a:latin typeface="Aptos" panose="020B0004020202020204" pitchFamily="34" charset="0"/>
                <a:ea typeface="Manrope ExtraBold"/>
                <a:cs typeface="Manrope ExtraBold"/>
                <a:sym typeface="Manrope ExtraBold"/>
              </a:rPr>
              <a:t>CÓ CƠ SỞ</a:t>
            </a:r>
            <a:endParaRPr sz="1775" b="1" i="0" u="none" strike="noStrike" cap="none" dirty="0">
              <a:solidFill>
                <a:srgbClr val="7704BC"/>
              </a:solidFill>
              <a:latin typeface="Aptos" panose="020B0004020202020204" pitchFamily="34" charset="0"/>
              <a:ea typeface="Manrope ExtraBold"/>
              <a:cs typeface="Manrope ExtraBold"/>
              <a:sym typeface="Manrope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05"/>
        <p:cNvGrpSpPr/>
        <p:nvPr/>
      </p:nvGrpSpPr>
      <p:grpSpPr>
        <a:xfrm>
          <a:off x="0" y="0"/>
          <a:ext cx="0" cy="0"/>
          <a:chOff x="0" y="0"/>
          <a:chExt cx="0" cy="0"/>
        </a:xfrm>
      </p:grpSpPr>
      <p:pic>
        <p:nvPicPr>
          <p:cNvPr id="3" name="Google Shape;472;p99" descr="A building with trees and a road&#10;&#10;AI-generated content may be incorrect." title="U trụ sở 2.jpg">
            <a:extLst>
              <a:ext uri="{FF2B5EF4-FFF2-40B4-BE49-F238E27FC236}">
                <a16:creationId xmlns:a16="http://schemas.microsoft.com/office/drawing/2014/main" id="{D02BAE3D-3FD1-CE52-42EF-69A484BA9757}"/>
              </a:ext>
            </a:extLst>
          </p:cNvPr>
          <p:cNvPicPr preferRelativeResize="0"/>
          <p:nvPr/>
        </p:nvPicPr>
        <p:blipFill>
          <a:blip r:embed="rId3">
            <a:alphaModFix/>
          </a:blip>
          <a:stretch>
            <a:fillRect/>
          </a:stretch>
        </p:blipFill>
        <p:spPr>
          <a:xfrm>
            <a:off x="11545" y="0"/>
            <a:ext cx="12192000" cy="6858006"/>
          </a:xfrm>
          <a:prstGeom prst="rect">
            <a:avLst/>
          </a:prstGeom>
          <a:noFill/>
          <a:ln>
            <a:noFill/>
          </a:ln>
        </p:spPr>
      </p:pic>
      <p:sp>
        <p:nvSpPr>
          <p:cNvPr id="607" name="Google Shape;607;p61"/>
          <p:cNvSpPr/>
          <p:nvPr/>
        </p:nvSpPr>
        <p:spPr>
          <a:xfrm rot="5400000" flipV="1">
            <a:off x="1874243" y="207764"/>
            <a:ext cx="4478400" cy="6842425"/>
          </a:xfrm>
          <a:prstGeom prst="rect">
            <a:avLst/>
          </a:prstGeom>
          <a:gradFill>
            <a:gsLst>
              <a:gs pos="0">
                <a:srgbClr val="908269">
                  <a:alpha val="49019"/>
                </a:srgbClr>
              </a:gs>
              <a:gs pos="100000">
                <a:schemeClr val="accent1"/>
              </a:gs>
            </a:gsLst>
            <a:lin ang="18900044" scaled="0"/>
          </a:gra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endParaRPr sz="2489"/>
          </a:p>
        </p:txBody>
      </p:sp>
      <p:sp>
        <p:nvSpPr>
          <p:cNvPr id="8" name="TextBox 7">
            <a:extLst>
              <a:ext uri="{FF2B5EF4-FFF2-40B4-BE49-F238E27FC236}">
                <a16:creationId xmlns:a16="http://schemas.microsoft.com/office/drawing/2014/main" id="{25A445BC-81C3-9F7C-33B4-BD6A39F55D94}"/>
              </a:ext>
            </a:extLst>
          </p:cNvPr>
          <p:cNvSpPr txBox="1"/>
          <p:nvPr/>
        </p:nvSpPr>
        <p:spPr>
          <a:xfrm>
            <a:off x="921849" y="2036063"/>
            <a:ext cx="641773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i="0" u="none" strike="noStrike" baseline="0"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Với</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i="0" u="none" strike="noStrike" baseline="0"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Unilever,</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i="0" u="none" strike="noStrike" baseline="0"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tin</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vào</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b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b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Việt Nam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là</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lựa</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chọn</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ở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lại</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đầu</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tư</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nâng</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chuẩn</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b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b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vận</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hành</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và</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cùng</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xây</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dựng</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năng</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lực</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dài</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hạn</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r>
              <a:rPr lang="en-US" sz="3600" b="1" dirty="0" err="1">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cho</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 </a:t>
            </a:r>
            <a:b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b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rPr>
              <a:t>Việt Nam.</a:t>
            </a:r>
            <a:r>
              <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ea typeface="Segoe UI"/>
                <a:cs typeface="Segoe UI"/>
              </a:rPr>
              <a:t> </a:t>
            </a:r>
            <a:endParaRPr lang="en-US" sz="3600" b="1" dirty="0">
              <a:solidFill>
                <a:srgbClr val="FFFFFF"/>
              </a:solidFill>
              <a:effectLst>
                <a:outerShdw blurRad="50800" dist="38100" dir="2700000" algn="tl" rotWithShape="0">
                  <a:prstClr val="black">
                    <a:alpha val="40000"/>
                  </a:prstClr>
                </a:outerShdw>
              </a:effectLst>
              <a:latin typeface="Aptos" panose="020B0004020202020204" pitchFamily="34" charset="0"/>
              <a:cs typeface="Segoe U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100" title="blue typo.png"/>
          <p:cNvPicPr preferRelativeResize="0"/>
          <p:nvPr/>
        </p:nvPicPr>
        <p:blipFill>
          <a:blip r:embed="rId3">
            <a:alphaModFix/>
          </a:blip>
          <a:stretch>
            <a:fillRect/>
          </a:stretch>
        </p:blipFill>
        <p:spPr>
          <a:xfrm>
            <a:off x="10502900" y="263525"/>
            <a:ext cx="1416049" cy="303540"/>
          </a:xfrm>
          <a:prstGeom prst="rect">
            <a:avLst/>
          </a:prstGeom>
          <a:noFill/>
          <a:ln>
            <a:noFill/>
          </a:ln>
        </p:spPr>
      </p:pic>
      <p:sp>
        <p:nvSpPr>
          <p:cNvPr id="484" name="Google Shape;484;p100"/>
          <p:cNvSpPr/>
          <p:nvPr/>
        </p:nvSpPr>
        <p:spPr>
          <a:xfrm flipH="1">
            <a:off x="506450" y="2133512"/>
            <a:ext cx="1651534" cy="1225500"/>
          </a:xfrm>
          <a:prstGeom prst="round2DiagRect">
            <a:avLst>
              <a:gd name="adj1" fmla="val 0"/>
              <a:gd name="adj2" fmla="val 50000"/>
            </a:avLst>
          </a:prstGeom>
          <a:solidFill>
            <a:schemeClr val="dk1"/>
          </a:solidFill>
          <a:ln>
            <a:noFill/>
          </a:ln>
        </p:spPr>
        <p:txBody>
          <a:bodyPr spcFirstLastPara="1" wrap="square" lIns="85000" tIns="42500" rIns="85000" bIns="42500" anchor="ctr" anchorCtr="0">
            <a:noAutofit/>
          </a:bodyPr>
          <a:lstStyle/>
          <a:p>
            <a:pPr marL="0" marR="0" lvl="0" indent="0" algn="l" rtl="0">
              <a:spcBef>
                <a:spcPts val="0"/>
              </a:spcBef>
              <a:spcAft>
                <a:spcPts val="0"/>
              </a:spcAft>
              <a:buNone/>
            </a:pPr>
            <a:endParaRPr sz="3068" b="1" i="0" u="none" strike="noStrike" cap="none">
              <a:solidFill>
                <a:schemeClr val="accent1"/>
              </a:solidFill>
              <a:latin typeface="Aptos" panose="020B0004020202020204" pitchFamily="34" charset="0"/>
              <a:ea typeface="Manrope"/>
              <a:cs typeface="Manrope"/>
              <a:sym typeface="Manrope"/>
            </a:endParaRPr>
          </a:p>
        </p:txBody>
      </p:sp>
      <p:sp>
        <p:nvSpPr>
          <p:cNvPr id="485" name="Google Shape;485;p100"/>
          <p:cNvSpPr/>
          <p:nvPr/>
        </p:nvSpPr>
        <p:spPr>
          <a:xfrm flipH="1">
            <a:off x="9263124" y="2093227"/>
            <a:ext cx="1816597" cy="1300882"/>
          </a:xfrm>
          <a:prstGeom prst="round2DiagRect">
            <a:avLst>
              <a:gd name="adj1" fmla="val 0"/>
              <a:gd name="adj2" fmla="val 50000"/>
            </a:avLst>
          </a:prstGeom>
          <a:solidFill>
            <a:srgbClr val="008651"/>
          </a:solidFill>
          <a:ln>
            <a:noFill/>
          </a:ln>
        </p:spPr>
        <p:txBody>
          <a:bodyPr spcFirstLastPara="1" wrap="square" lIns="85000" tIns="42500" rIns="85000" bIns="42500" anchor="ctr" anchorCtr="0">
            <a:noAutofit/>
          </a:bodyPr>
          <a:lstStyle/>
          <a:p>
            <a:pPr marL="0" marR="0" lvl="0" indent="0" algn="l" rtl="0">
              <a:spcBef>
                <a:spcPts val="0"/>
              </a:spcBef>
              <a:spcAft>
                <a:spcPts val="0"/>
              </a:spcAft>
              <a:buNone/>
            </a:pPr>
            <a:endParaRPr sz="3068" b="1" i="0" u="none" strike="noStrike" cap="none">
              <a:solidFill>
                <a:schemeClr val="accent1"/>
              </a:solidFill>
              <a:latin typeface="Aptos" panose="020B0004020202020204" pitchFamily="34" charset="0"/>
              <a:ea typeface="Manrope"/>
              <a:cs typeface="Manrope"/>
              <a:sym typeface="Manrope"/>
            </a:endParaRPr>
          </a:p>
        </p:txBody>
      </p:sp>
      <p:sp>
        <p:nvSpPr>
          <p:cNvPr id="486" name="Google Shape;486;p100"/>
          <p:cNvSpPr/>
          <p:nvPr/>
        </p:nvSpPr>
        <p:spPr>
          <a:xfrm flipH="1">
            <a:off x="6154173" y="2084568"/>
            <a:ext cx="1816598" cy="1314633"/>
          </a:xfrm>
          <a:prstGeom prst="round2DiagRect">
            <a:avLst>
              <a:gd name="adj1" fmla="val 0"/>
              <a:gd name="adj2" fmla="val 50000"/>
            </a:avLst>
          </a:prstGeom>
          <a:solidFill>
            <a:srgbClr val="E60067"/>
          </a:solidFill>
          <a:ln>
            <a:noFill/>
          </a:ln>
        </p:spPr>
        <p:txBody>
          <a:bodyPr spcFirstLastPara="1" wrap="square" lIns="85000" tIns="42500" rIns="85000" bIns="42500" anchor="ctr" anchorCtr="0">
            <a:noAutofit/>
          </a:bodyPr>
          <a:lstStyle/>
          <a:p>
            <a:pPr marL="0" marR="0" lvl="0" indent="0" algn="l" rtl="0">
              <a:spcBef>
                <a:spcPts val="0"/>
              </a:spcBef>
              <a:spcAft>
                <a:spcPts val="0"/>
              </a:spcAft>
              <a:buNone/>
            </a:pPr>
            <a:endParaRPr sz="3068" b="1" i="0" u="none" strike="noStrike" cap="none">
              <a:solidFill>
                <a:schemeClr val="accent1"/>
              </a:solidFill>
              <a:latin typeface="Aptos" panose="020B0004020202020204" pitchFamily="34" charset="0"/>
              <a:ea typeface="Manrope"/>
              <a:cs typeface="Manrope"/>
              <a:sym typeface="Manrope"/>
            </a:endParaRPr>
          </a:p>
        </p:txBody>
      </p:sp>
      <p:sp>
        <p:nvSpPr>
          <p:cNvPr id="487" name="Google Shape;487;p100"/>
          <p:cNvSpPr/>
          <p:nvPr/>
        </p:nvSpPr>
        <p:spPr>
          <a:xfrm flipH="1">
            <a:off x="3279655" y="2133522"/>
            <a:ext cx="1651534" cy="1225500"/>
          </a:xfrm>
          <a:prstGeom prst="round2DiagRect">
            <a:avLst>
              <a:gd name="adj1" fmla="val 0"/>
              <a:gd name="adj2" fmla="val 50000"/>
            </a:avLst>
          </a:prstGeom>
          <a:solidFill>
            <a:srgbClr val="7704BC"/>
          </a:solidFill>
          <a:ln>
            <a:noFill/>
          </a:ln>
        </p:spPr>
        <p:txBody>
          <a:bodyPr spcFirstLastPara="1" wrap="square" lIns="85000" tIns="42500" rIns="85000" bIns="42500" anchor="ctr" anchorCtr="0">
            <a:noAutofit/>
          </a:bodyPr>
          <a:lstStyle/>
          <a:p>
            <a:pPr marL="0" marR="0" lvl="0" indent="0" algn="l" rtl="0">
              <a:spcBef>
                <a:spcPts val="0"/>
              </a:spcBef>
              <a:spcAft>
                <a:spcPts val="0"/>
              </a:spcAft>
              <a:buNone/>
            </a:pPr>
            <a:endParaRPr sz="3068" b="1" i="0" u="none" strike="noStrike" cap="none">
              <a:solidFill>
                <a:schemeClr val="accent1"/>
              </a:solidFill>
              <a:latin typeface="Aptos" panose="020B0004020202020204" pitchFamily="34" charset="0"/>
              <a:ea typeface="Manrope"/>
              <a:cs typeface="Manrope"/>
              <a:sym typeface="Manrope"/>
            </a:endParaRPr>
          </a:p>
        </p:txBody>
      </p:sp>
      <p:sp>
        <p:nvSpPr>
          <p:cNvPr id="488" name="Google Shape;488;p100"/>
          <p:cNvSpPr txBox="1"/>
          <p:nvPr/>
        </p:nvSpPr>
        <p:spPr>
          <a:xfrm>
            <a:off x="9198575" y="3507000"/>
            <a:ext cx="2327940" cy="727200"/>
          </a:xfrm>
          <a:prstGeom prst="rect">
            <a:avLst/>
          </a:prstGeom>
          <a:noFill/>
          <a:ln>
            <a:noFill/>
          </a:ln>
        </p:spPr>
        <p:txBody>
          <a:bodyPr spcFirstLastPara="1" wrap="square" lIns="91425" tIns="45700" rIns="91425" bIns="45700" anchor="t" anchorCtr="0">
            <a:noAutofit/>
          </a:bodyPr>
          <a:lstStyle/>
          <a:p>
            <a:pPr marL="0" marR="0" lvl="1" indent="0" algn="just" rtl="0">
              <a:lnSpc>
                <a:spcPct val="115000"/>
              </a:lnSpc>
              <a:spcBef>
                <a:spcPts val="0"/>
              </a:spcBef>
              <a:spcAft>
                <a:spcPts val="0"/>
              </a:spcAft>
              <a:buClr>
                <a:schemeClr val="dk2"/>
              </a:buClr>
              <a:buSzPts val="1800"/>
              <a:buFont typeface="Arial"/>
              <a:buNone/>
            </a:pPr>
            <a:r>
              <a:rPr lang="en-US" sz="1600" b="1">
                <a:solidFill>
                  <a:schemeClr val="dk2"/>
                </a:solidFill>
                <a:latin typeface="Aptos" panose="020B0004020202020204" pitchFamily="34" charset="0"/>
                <a:ea typeface="Manrope"/>
                <a:cs typeface="Manrope"/>
                <a:sym typeface="Manrope"/>
              </a:rPr>
              <a:t>Nhân rộng các mô hình phát triển bền vững</a:t>
            </a:r>
            <a:endParaRPr sz="1300">
              <a:solidFill>
                <a:schemeClr val="dk2"/>
              </a:solidFill>
              <a:latin typeface="Aptos" panose="020B0004020202020204" pitchFamily="34" charset="0"/>
              <a:ea typeface="Manrope"/>
              <a:cs typeface="Manrope"/>
              <a:sym typeface="Manrope"/>
            </a:endParaRPr>
          </a:p>
        </p:txBody>
      </p:sp>
      <p:sp>
        <p:nvSpPr>
          <p:cNvPr id="489" name="Google Shape;489;p100"/>
          <p:cNvSpPr txBox="1"/>
          <p:nvPr/>
        </p:nvSpPr>
        <p:spPr>
          <a:xfrm>
            <a:off x="499475" y="3466349"/>
            <a:ext cx="2170573" cy="953400"/>
          </a:xfrm>
          <a:prstGeom prst="rect">
            <a:avLst/>
          </a:prstGeom>
          <a:noFill/>
          <a:ln>
            <a:noFill/>
          </a:ln>
        </p:spPr>
        <p:txBody>
          <a:bodyPr spcFirstLastPara="1" wrap="square" lIns="91425" tIns="45700" rIns="91425" bIns="45700" anchor="t" anchorCtr="0">
            <a:noAutofit/>
          </a:bodyPr>
          <a:lstStyle/>
          <a:p>
            <a:pPr marL="0" marR="0" lvl="1" indent="0" algn="just" rtl="0">
              <a:lnSpc>
                <a:spcPct val="115000"/>
              </a:lnSpc>
              <a:spcBef>
                <a:spcPts val="0"/>
              </a:spcBef>
              <a:spcAft>
                <a:spcPts val="0"/>
              </a:spcAft>
              <a:buClr>
                <a:schemeClr val="dk2"/>
              </a:buClr>
              <a:buSzPts val="1800"/>
              <a:buFont typeface="Arial"/>
              <a:buNone/>
            </a:pPr>
            <a:r>
              <a:rPr lang="en-US" sz="1600" b="1" dirty="0">
                <a:solidFill>
                  <a:schemeClr val="dk2"/>
                </a:solidFill>
                <a:latin typeface="Aptos" panose="020B0004020202020204" pitchFamily="34" charset="0"/>
                <a:ea typeface="Manrope"/>
                <a:cs typeface="Manrope"/>
                <a:sym typeface="Manrope"/>
              </a:rPr>
              <a:t>Phục </a:t>
            </a:r>
            <a:r>
              <a:rPr lang="en-US" sz="1600" b="1" dirty="0" err="1">
                <a:solidFill>
                  <a:schemeClr val="dk2"/>
                </a:solidFill>
                <a:latin typeface="Aptos" panose="020B0004020202020204" pitchFamily="34" charset="0"/>
                <a:ea typeface="Manrope"/>
                <a:cs typeface="Manrope"/>
                <a:sym typeface="Manrope"/>
              </a:rPr>
              <a:t>vụ</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những</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nhu</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cầu</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thiết</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yếu</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trong</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đời</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sống</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hàng</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ngày</a:t>
            </a:r>
            <a:endParaRPr sz="1300" dirty="0">
              <a:solidFill>
                <a:schemeClr val="dk2"/>
              </a:solidFill>
              <a:latin typeface="Aptos" panose="020B0004020202020204" pitchFamily="34" charset="0"/>
              <a:ea typeface="Manrope"/>
              <a:cs typeface="Manrope"/>
              <a:sym typeface="Manrope"/>
            </a:endParaRPr>
          </a:p>
        </p:txBody>
      </p:sp>
      <p:sp>
        <p:nvSpPr>
          <p:cNvPr id="490" name="Google Shape;490;p100"/>
          <p:cNvSpPr txBox="1"/>
          <p:nvPr/>
        </p:nvSpPr>
        <p:spPr>
          <a:xfrm>
            <a:off x="6153575" y="3507003"/>
            <a:ext cx="2170573" cy="727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None/>
            </a:pPr>
            <a:r>
              <a:rPr lang="en-US" sz="1600" b="1" dirty="0" err="1">
                <a:solidFill>
                  <a:schemeClr val="dk2"/>
                </a:solidFill>
                <a:latin typeface="Aptos" panose="020B0004020202020204" pitchFamily="34" charset="0"/>
                <a:ea typeface="Manrope"/>
                <a:cs typeface="Manrope"/>
                <a:sym typeface="Manrope"/>
              </a:rPr>
              <a:t>Đổi</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mới</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vận</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hành</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và</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phát</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triển</a:t>
            </a:r>
            <a:r>
              <a:rPr lang="en-US" sz="1600" b="1" dirty="0">
                <a:solidFill>
                  <a:schemeClr val="dk2"/>
                </a:solidFill>
                <a:latin typeface="Aptos" panose="020B0004020202020204" pitchFamily="34" charset="0"/>
                <a:ea typeface="Manrope"/>
                <a:cs typeface="Manrope"/>
                <a:sym typeface="Manrope"/>
              </a:rPr>
              <a:t> con </a:t>
            </a:r>
            <a:r>
              <a:rPr lang="en-US" sz="1600" b="1" dirty="0" err="1">
                <a:solidFill>
                  <a:schemeClr val="dk2"/>
                </a:solidFill>
                <a:latin typeface="Aptos" panose="020B0004020202020204" pitchFamily="34" charset="0"/>
                <a:ea typeface="Manrope"/>
                <a:cs typeface="Manrope"/>
                <a:sym typeface="Manrope"/>
              </a:rPr>
              <a:t>người</a:t>
            </a:r>
            <a:endParaRPr sz="1300" dirty="0">
              <a:solidFill>
                <a:schemeClr val="dk2"/>
              </a:solidFill>
              <a:latin typeface="Aptos" panose="020B0004020202020204" pitchFamily="34" charset="0"/>
              <a:ea typeface="Manrope"/>
              <a:cs typeface="Manrope"/>
              <a:sym typeface="Manrope"/>
            </a:endParaRPr>
          </a:p>
        </p:txBody>
      </p:sp>
      <p:sp>
        <p:nvSpPr>
          <p:cNvPr id="491" name="Google Shape;491;p100"/>
          <p:cNvSpPr txBox="1"/>
          <p:nvPr/>
        </p:nvSpPr>
        <p:spPr>
          <a:xfrm>
            <a:off x="3279655" y="3485604"/>
            <a:ext cx="2072633" cy="727200"/>
          </a:xfrm>
          <a:prstGeom prst="rect">
            <a:avLst/>
          </a:prstGeom>
          <a:noFill/>
          <a:ln>
            <a:noFill/>
          </a:ln>
        </p:spPr>
        <p:txBody>
          <a:bodyPr spcFirstLastPara="1" wrap="square" lIns="91425" tIns="45700" rIns="91425" bIns="45700" anchor="t" anchorCtr="0">
            <a:noAutofit/>
          </a:bodyPr>
          <a:lstStyle/>
          <a:p>
            <a:pPr marL="0" marR="0" lvl="1" indent="0" algn="just" rtl="0">
              <a:lnSpc>
                <a:spcPct val="115000"/>
              </a:lnSpc>
              <a:spcBef>
                <a:spcPts val="0"/>
              </a:spcBef>
              <a:spcAft>
                <a:spcPts val="0"/>
              </a:spcAft>
              <a:buClr>
                <a:schemeClr val="dk2"/>
              </a:buClr>
              <a:buSzPts val="1800"/>
              <a:buFont typeface="Arial"/>
              <a:buNone/>
            </a:pPr>
            <a:r>
              <a:rPr lang="en-US" sz="1600" b="1" dirty="0" err="1">
                <a:solidFill>
                  <a:schemeClr val="dk2"/>
                </a:solidFill>
                <a:latin typeface="Aptos" panose="020B0004020202020204" pitchFamily="34" charset="0"/>
                <a:ea typeface="Manrope"/>
                <a:cs typeface="Manrope"/>
                <a:sym typeface="Manrope"/>
              </a:rPr>
              <a:t>Nâng</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chuẩn</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nội</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địa</a:t>
            </a:r>
            <a:r>
              <a:rPr lang="en-US" sz="1600" b="1" dirty="0">
                <a:solidFill>
                  <a:schemeClr val="dk2"/>
                </a:solidFill>
                <a:latin typeface="Aptos" panose="020B0004020202020204" pitchFamily="34" charset="0"/>
                <a:ea typeface="Manrope"/>
                <a:cs typeface="Manrope"/>
                <a:sym typeface="Manrope"/>
              </a:rPr>
              <a:t>, </a:t>
            </a:r>
            <a:endParaRPr sz="1600" b="1" dirty="0">
              <a:solidFill>
                <a:schemeClr val="dk2"/>
              </a:solidFill>
              <a:latin typeface="Aptos" panose="020B0004020202020204" pitchFamily="34" charset="0"/>
              <a:ea typeface="Manrope"/>
              <a:cs typeface="Manrope"/>
              <a:sym typeface="Manrope"/>
            </a:endParaRPr>
          </a:p>
          <a:p>
            <a:pPr marL="0" marR="0" lvl="1" indent="0" algn="just" rtl="0">
              <a:lnSpc>
                <a:spcPct val="115000"/>
              </a:lnSpc>
              <a:spcBef>
                <a:spcPts val="0"/>
              </a:spcBef>
              <a:spcAft>
                <a:spcPts val="0"/>
              </a:spcAft>
              <a:buClr>
                <a:schemeClr val="dk2"/>
              </a:buClr>
              <a:buSzPts val="1800"/>
              <a:buFont typeface="Arial"/>
              <a:buNone/>
            </a:pPr>
            <a:r>
              <a:rPr lang="en-US" sz="1600" b="1" dirty="0" err="1">
                <a:solidFill>
                  <a:schemeClr val="dk2"/>
                </a:solidFill>
                <a:latin typeface="Aptos" panose="020B0004020202020204" pitchFamily="34" charset="0"/>
                <a:ea typeface="Manrope"/>
                <a:cs typeface="Manrope"/>
                <a:sym typeface="Manrope"/>
              </a:rPr>
              <a:t>kết</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nối</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toàn</a:t>
            </a:r>
            <a:r>
              <a:rPr lang="en-US" sz="1600" b="1" dirty="0">
                <a:solidFill>
                  <a:schemeClr val="dk2"/>
                </a:solidFill>
                <a:latin typeface="Aptos" panose="020B0004020202020204" pitchFamily="34" charset="0"/>
                <a:ea typeface="Manrope"/>
                <a:cs typeface="Manrope"/>
                <a:sym typeface="Manrope"/>
              </a:rPr>
              <a:t> </a:t>
            </a:r>
            <a:r>
              <a:rPr lang="en-US" sz="1600" b="1" dirty="0" err="1">
                <a:solidFill>
                  <a:schemeClr val="dk2"/>
                </a:solidFill>
                <a:latin typeface="Aptos" panose="020B0004020202020204" pitchFamily="34" charset="0"/>
                <a:ea typeface="Manrope"/>
                <a:cs typeface="Manrope"/>
                <a:sym typeface="Manrope"/>
              </a:rPr>
              <a:t>cầu</a:t>
            </a:r>
            <a:endParaRPr sz="1300" dirty="0">
              <a:solidFill>
                <a:schemeClr val="dk2"/>
              </a:solidFill>
              <a:latin typeface="Aptos" panose="020B0004020202020204" pitchFamily="34" charset="0"/>
              <a:ea typeface="Manrope"/>
              <a:cs typeface="Manrope"/>
              <a:sym typeface="Manrope"/>
            </a:endParaRPr>
          </a:p>
        </p:txBody>
      </p:sp>
      <p:pic>
        <p:nvPicPr>
          <p:cNvPr id="492" name="Google Shape;492;p100" title="handshake.png"/>
          <p:cNvPicPr preferRelativeResize="0"/>
          <p:nvPr/>
        </p:nvPicPr>
        <p:blipFill>
          <a:blip r:embed="rId4">
            <a:alphaModFix/>
          </a:blip>
          <a:stretch>
            <a:fillRect/>
          </a:stretch>
        </p:blipFill>
        <p:spPr>
          <a:xfrm>
            <a:off x="3754375" y="2381087"/>
            <a:ext cx="817068" cy="773938"/>
          </a:xfrm>
          <a:prstGeom prst="rect">
            <a:avLst/>
          </a:prstGeom>
          <a:noFill/>
          <a:ln>
            <a:noFill/>
          </a:ln>
        </p:spPr>
      </p:pic>
      <p:pic>
        <p:nvPicPr>
          <p:cNvPr id="493" name="Google Shape;493;p100" title="multiple-users-silhouette.png"/>
          <p:cNvPicPr preferRelativeResize="0"/>
          <p:nvPr/>
        </p:nvPicPr>
        <p:blipFill>
          <a:blip r:embed="rId5">
            <a:alphaModFix/>
          </a:blip>
          <a:stretch>
            <a:fillRect/>
          </a:stretch>
        </p:blipFill>
        <p:spPr>
          <a:xfrm>
            <a:off x="6692376" y="2381087"/>
            <a:ext cx="720360" cy="750556"/>
          </a:xfrm>
          <a:prstGeom prst="rect">
            <a:avLst/>
          </a:prstGeom>
          <a:noFill/>
          <a:ln>
            <a:noFill/>
          </a:ln>
        </p:spPr>
      </p:pic>
      <p:pic>
        <p:nvPicPr>
          <p:cNvPr id="494" name="Google Shape;494;p100" title="basic-needs.png"/>
          <p:cNvPicPr preferRelativeResize="0"/>
          <p:nvPr/>
        </p:nvPicPr>
        <p:blipFill>
          <a:blip r:embed="rId6">
            <a:alphaModFix/>
          </a:blip>
          <a:stretch>
            <a:fillRect/>
          </a:stretch>
        </p:blipFill>
        <p:spPr>
          <a:xfrm>
            <a:off x="952209" y="2384529"/>
            <a:ext cx="760015" cy="723732"/>
          </a:xfrm>
          <a:prstGeom prst="rect">
            <a:avLst/>
          </a:prstGeom>
          <a:noFill/>
          <a:ln>
            <a:noFill/>
          </a:ln>
        </p:spPr>
      </p:pic>
      <p:sp>
        <p:nvSpPr>
          <p:cNvPr id="495" name="Google Shape;495;p100"/>
          <p:cNvSpPr txBox="1">
            <a:spLocks noGrp="1"/>
          </p:cNvSpPr>
          <p:nvPr>
            <p:ph type="title" idx="4294967295"/>
          </p:nvPr>
        </p:nvSpPr>
        <p:spPr>
          <a:xfrm>
            <a:off x="496115" y="492369"/>
            <a:ext cx="11030400" cy="1225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4400"/>
              <a:buFont typeface="Arial"/>
              <a:buNone/>
            </a:pPr>
            <a:r>
              <a:rPr lang="en-US" sz="4300">
                <a:latin typeface="Aptos" panose="020B0004020202020204" pitchFamily="34" charset="0"/>
                <a:ea typeface="Manrope"/>
                <a:cs typeface="Manrope"/>
                <a:sym typeface="Manrope"/>
              </a:rPr>
              <a:t>Unilever cam kết đồng hành thông qua </a:t>
            </a:r>
            <a:br>
              <a:rPr lang="en-US" sz="4300">
                <a:latin typeface="Aptos" panose="020B0004020202020204" pitchFamily="34" charset="0"/>
                <a:ea typeface="Manrope"/>
                <a:cs typeface="Manrope"/>
                <a:sym typeface="Manrope"/>
              </a:rPr>
            </a:br>
            <a:r>
              <a:rPr lang="en-US" sz="4300">
                <a:latin typeface="Aptos" panose="020B0004020202020204" pitchFamily="34" charset="0"/>
                <a:ea typeface="Manrope"/>
                <a:cs typeface="Manrope"/>
                <a:sym typeface="Manrope"/>
              </a:rPr>
              <a:t>4 năng lực cốt lõi</a:t>
            </a:r>
            <a:endParaRPr sz="4300">
              <a:latin typeface="Aptos" panose="020B0004020202020204" pitchFamily="34" charset="0"/>
              <a:ea typeface="Manrope"/>
              <a:cs typeface="Manrope"/>
              <a:sym typeface="Manrope"/>
            </a:endParaRPr>
          </a:p>
        </p:txBody>
      </p:sp>
      <p:sp>
        <p:nvSpPr>
          <p:cNvPr id="496" name="Google Shape;496;p100"/>
          <p:cNvSpPr txBox="1"/>
          <p:nvPr/>
        </p:nvSpPr>
        <p:spPr>
          <a:xfrm>
            <a:off x="499474" y="4628927"/>
            <a:ext cx="2104775" cy="1175676"/>
          </a:xfrm>
          <a:prstGeom prst="rect">
            <a:avLst/>
          </a:prstGeom>
          <a:noFill/>
          <a:ln>
            <a:noFill/>
          </a:ln>
        </p:spPr>
        <p:txBody>
          <a:bodyPr spcFirstLastPara="1" wrap="square" lIns="91425" tIns="91425" rIns="91425" bIns="91425" anchor="t" anchorCtr="0">
            <a:spAutoFit/>
          </a:bodyPr>
          <a:lstStyle/>
          <a:p>
            <a:pPr lvl="1">
              <a:lnSpc>
                <a:spcPct val="114999"/>
              </a:lnSpc>
            </a:pPr>
            <a:r>
              <a:rPr lang="en-US" dirty="0" err="1">
                <a:solidFill>
                  <a:schemeClr val="dk1"/>
                </a:solidFill>
                <a:latin typeface="Aptos" panose="020B0004020202020204" pitchFamily="34" charset="0"/>
                <a:ea typeface="Manrope"/>
                <a:sym typeface="Manrope"/>
              </a:rPr>
              <a:t>Cải</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tiến</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sản</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phẩm</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cho</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những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nhu</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cầu</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hằng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ngày</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của</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hàng</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triệu</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gia</a:t>
            </a:r>
            <a:r>
              <a:rPr lang="en-US" dirty="0">
                <a:solidFill>
                  <a:schemeClr val="dk1"/>
                </a:solidFill>
                <a:latin typeface="Aptos" panose="020B0004020202020204" pitchFamily="34" charset="0"/>
                <a:ea typeface="Manrope"/>
                <a:sym typeface="Manrope"/>
              </a:rPr>
              <a:t> </a:t>
            </a:r>
            <a:r>
              <a:rPr lang="en-US" dirty="0" err="1">
                <a:solidFill>
                  <a:schemeClr val="dk1"/>
                </a:solidFill>
                <a:latin typeface="Aptos" panose="020B0004020202020204" pitchFamily="34" charset="0"/>
                <a:ea typeface="Manrope"/>
                <a:sym typeface="Manrope"/>
              </a:rPr>
              <a:t>đình</a:t>
            </a:r>
            <a:r>
              <a:rPr lang="en-US" dirty="0">
                <a:solidFill>
                  <a:schemeClr val="dk1"/>
                </a:solidFill>
                <a:latin typeface="Aptos" panose="020B0004020202020204" pitchFamily="34" charset="0"/>
                <a:ea typeface="Manrope"/>
                <a:sym typeface="Manrope"/>
              </a:rPr>
              <a:t> Việt</a:t>
            </a:r>
            <a:endParaRPr lang="en-US" sz="1600" dirty="0">
              <a:solidFill>
                <a:schemeClr val="dk1"/>
              </a:solidFill>
              <a:latin typeface="Aptos" panose="020B0004020202020204" pitchFamily="34" charset="0"/>
            </a:endParaRPr>
          </a:p>
        </p:txBody>
      </p:sp>
      <p:sp>
        <p:nvSpPr>
          <p:cNvPr id="497" name="Google Shape;497;p100"/>
          <p:cNvSpPr txBox="1"/>
          <p:nvPr/>
        </p:nvSpPr>
        <p:spPr>
          <a:xfrm>
            <a:off x="3279656" y="4628927"/>
            <a:ext cx="2146120" cy="927916"/>
          </a:xfrm>
          <a:prstGeom prst="rect">
            <a:avLst/>
          </a:prstGeom>
          <a:noFill/>
          <a:ln>
            <a:noFill/>
          </a:ln>
        </p:spPr>
        <p:txBody>
          <a:bodyPr spcFirstLastPara="1" wrap="square" lIns="91425" tIns="91425" rIns="91425" bIns="91425" anchor="t" anchorCtr="0">
            <a:spAutoFit/>
          </a:bodyPr>
          <a:lstStyle/>
          <a:p>
            <a:pPr lvl="1">
              <a:lnSpc>
                <a:spcPct val="114999"/>
              </a:lnSpc>
            </a:pPr>
            <a:r>
              <a:rPr lang="en-US" dirty="0">
                <a:solidFill>
                  <a:schemeClr val="dk1"/>
                </a:solidFill>
                <a:latin typeface="Aptos" panose="020B0004020202020204" pitchFamily="34" charset="0"/>
                <a:sym typeface="Manrope"/>
              </a:rPr>
              <a:t>Cùng </a:t>
            </a:r>
            <a:r>
              <a:rPr lang="en-US" dirty="0" err="1">
                <a:solidFill>
                  <a:schemeClr val="dk1"/>
                </a:solidFill>
                <a:latin typeface="Aptos" panose="020B0004020202020204" pitchFamily="34" charset="0"/>
                <a:sym typeface="Manrope"/>
              </a:rPr>
              <a:t>đối</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tác</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nâng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chuẩn</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vận</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hành</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xanh</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hơn</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số</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hơn</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hội</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nhập</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sâu</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hơn</a:t>
            </a:r>
            <a:endParaRPr lang="en-US" dirty="0" err="1">
              <a:solidFill>
                <a:schemeClr val="dk1"/>
              </a:solidFill>
              <a:latin typeface="Aptos" panose="020B0004020202020204" pitchFamily="34" charset="0"/>
            </a:endParaRPr>
          </a:p>
        </p:txBody>
      </p:sp>
      <p:sp>
        <p:nvSpPr>
          <p:cNvPr id="498" name="Google Shape;498;p100"/>
          <p:cNvSpPr txBox="1"/>
          <p:nvPr/>
        </p:nvSpPr>
        <p:spPr>
          <a:xfrm>
            <a:off x="6153575" y="4628927"/>
            <a:ext cx="2317200" cy="927916"/>
          </a:xfrm>
          <a:prstGeom prst="rect">
            <a:avLst/>
          </a:prstGeom>
          <a:noFill/>
          <a:ln>
            <a:noFill/>
          </a:ln>
        </p:spPr>
        <p:txBody>
          <a:bodyPr spcFirstLastPara="1" wrap="square" lIns="91425" tIns="91425" rIns="91425" bIns="91425" anchor="t" anchorCtr="0">
            <a:spAutoFit/>
          </a:bodyPr>
          <a:lstStyle/>
          <a:p>
            <a:pPr lvl="1">
              <a:lnSpc>
                <a:spcPct val="114999"/>
              </a:lnSpc>
            </a:pPr>
            <a:r>
              <a:rPr lang="en-US" dirty="0" err="1">
                <a:solidFill>
                  <a:schemeClr val="dk1"/>
                </a:solidFill>
                <a:latin typeface="Aptos" panose="020B0004020202020204" pitchFamily="34" charset="0"/>
                <a:sym typeface="Manrope"/>
              </a:rPr>
              <a:t>Đầu</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tư</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vào</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công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nghệ</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tự</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động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hóa</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và</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năng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lực</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nhân</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sự</a:t>
            </a:r>
            <a:r>
              <a:rPr lang="en-US" dirty="0">
                <a:solidFill>
                  <a:schemeClr val="dk1"/>
                </a:solidFill>
                <a:latin typeface="Aptos" panose="020B0004020202020204" pitchFamily="34" charset="0"/>
                <a:sym typeface="Manrope"/>
              </a:rPr>
              <a:t> Việt Nam</a:t>
            </a:r>
            <a:endParaRPr lang="en-US" dirty="0">
              <a:solidFill>
                <a:schemeClr val="dk1"/>
              </a:solidFill>
              <a:latin typeface="Aptos" panose="020B0004020202020204" pitchFamily="34" charset="0"/>
            </a:endParaRPr>
          </a:p>
        </p:txBody>
      </p:sp>
      <p:sp>
        <p:nvSpPr>
          <p:cNvPr id="499" name="Google Shape;499;p100"/>
          <p:cNvSpPr txBox="1"/>
          <p:nvPr/>
        </p:nvSpPr>
        <p:spPr>
          <a:xfrm>
            <a:off x="9198575" y="4628927"/>
            <a:ext cx="2474400" cy="1175676"/>
          </a:xfrm>
          <a:prstGeom prst="rect">
            <a:avLst/>
          </a:prstGeom>
          <a:noFill/>
          <a:ln>
            <a:noFill/>
          </a:ln>
        </p:spPr>
        <p:txBody>
          <a:bodyPr spcFirstLastPara="1" wrap="square" lIns="91425" tIns="91425" rIns="91425" bIns="91425" anchor="t" anchorCtr="0">
            <a:spAutoFit/>
          </a:bodyPr>
          <a:lstStyle/>
          <a:p>
            <a:pPr lvl="1">
              <a:lnSpc>
                <a:spcPct val="114999"/>
              </a:lnSpc>
            </a:pPr>
            <a:r>
              <a:rPr lang="en-US" dirty="0">
                <a:solidFill>
                  <a:schemeClr val="dk1"/>
                </a:solidFill>
                <a:latin typeface="Aptos" panose="020B0004020202020204" pitchFamily="34" charset="0"/>
                <a:sym typeface="Manrope"/>
              </a:rPr>
              <a:t>Biến </a:t>
            </a:r>
            <a:r>
              <a:rPr lang="en-US" dirty="0" err="1">
                <a:solidFill>
                  <a:schemeClr val="dk1"/>
                </a:solidFill>
                <a:latin typeface="Aptos" panose="020B0004020202020204" pitchFamily="34" charset="0"/>
                <a:sym typeface="Manrope"/>
              </a:rPr>
              <a:t>các</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sáng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kiến</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môi</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trường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sức</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khỏe</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cộng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đồng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và</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tiêu</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dùng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có</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trách</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nhiệm</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thành</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mô</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hình</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đo</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lường</a:t>
            </a:r>
            <a:r>
              <a:rPr lang="en-US" dirty="0">
                <a:solidFill>
                  <a:schemeClr val="dk1"/>
                </a:solidFill>
                <a:latin typeface="Aptos" panose="020B0004020202020204" pitchFamily="34" charset="0"/>
                <a:sym typeface="Manrope"/>
              </a:rPr>
              <a:t> </a:t>
            </a:r>
            <a:r>
              <a:rPr lang="en-US" dirty="0" err="1">
                <a:solidFill>
                  <a:schemeClr val="dk1"/>
                </a:solidFill>
                <a:latin typeface="Aptos" panose="020B0004020202020204" pitchFamily="34" charset="0"/>
                <a:sym typeface="Manrope"/>
              </a:rPr>
              <a:t>được</a:t>
            </a:r>
            <a:endParaRPr lang="en-US" dirty="0" err="1">
              <a:solidFill>
                <a:schemeClr val="dk1"/>
              </a:solidFill>
              <a:latin typeface="Aptos" panose="020B0004020202020204" pitchFamily="34" charset="0"/>
            </a:endParaRPr>
          </a:p>
        </p:txBody>
      </p:sp>
      <p:sp>
        <p:nvSpPr>
          <p:cNvPr id="500" name="Google Shape;500;p100"/>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ptos" panose="020B0004020202020204" pitchFamily="34" charset="0"/>
              </a:rPr>
              <a:t>5</a:t>
            </a:fld>
            <a:endParaRPr>
              <a:latin typeface="Aptos" panose="020B0004020202020204" pitchFamily="34" charset="0"/>
            </a:endParaRPr>
          </a:p>
        </p:txBody>
      </p:sp>
      <p:pic>
        <p:nvPicPr>
          <p:cNvPr id="501" name="Google Shape;501;p100" title="recycle.png"/>
          <p:cNvPicPr preferRelativeResize="0"/>
          <p:nvPr/>
        </p:nvPicPr>
        <p:blipFill>
          <a:blip r:embed="rId7">
            <a:alphaModFix/>
          </a:blip>
          <a:stretch>
            <a:fillRect/>
          </a:stretch>
        </p:blipFill>
        <p:spPr>
          <a:xfrm>
            <a:off x="9807871" y="2404469"/>
            <a:ext cx="695029" cy="727174"/>
          </a:xfrm>
          <a:prstGeom prst="rect">
            <a:avLst/>
          </a:prstGeom>
          <a:noFill/>
          <a:ln>
            <a:noFill/>
          </a:ln>
        </p:spPr>
      </p:pic>
      <p:cxnSp>
        <p:nvCxnSpPr>
          <p:cNvPr id="502" name="Google Shape;502;p100"/>
          <p:cNvCxnSpPr/>
          <p:nvPr/>
        </p:nvCxnSpPr>
        <p:spPr>
          <a:xfrm>
            <a:off x="573125" y="4530304"/>
            <a:ext cx="698400" cy="0"/>
          </a:xfrm>
          <a:prstGeom prst="straightConnector1">
            <a:avLst/>
          </a:prstGeom>
          <a:noFill/>
          <a:ln w="19050" cap="flat" cmpd="sng">
            <a:solidFill>
              <a:srgbClr val="22E5FF"/>
            </a:solidFill>
            <a:prstDash val="solid"/>
            <a:round/>
            <a:headEnd type="none" w="med" len="med"/>
            <a:tailEnd type="none" w="med" len="med"/>
          </a:ln>
        </p:spPr>
      </p:cxnSp>
      <p:cxnSp>
        <p:nvCxnSpPr>
          <p:cNvPr id="503" name="Google Shape;503;p100"/>
          <p:cNvCxnSpPr/>
          <p:nvPr/>
        </p:nvCxnSpPr>
        <p:spPr>
          <a:xfrm>
            <a:off x="3405225" y="4530304"/>
            <a:ext cx="698400" cy="0"/>
          </a:xfrm>
          <a:prstGeom prst="straightConnector1">
            <a:avLst/>
          </a:prstGeom>
          <a:noFill/>
          <a:ln w="19050" cap="flat" cmpd="sng">
            <a:solidFill>
              <a:srgbClr val="22E5FF"/>
            </a:solidFill>
            <a:prstDash val="solid"/>
            <a:round/>
            <a:headEnd type="none" w="med" len="med"/>
            <a:tailEnd type="none" w="med" len="med"/>
          </a:ln>
        </p:spPr>
      </p:cxnSp>
      <p:cxnSp>
        <p:nvCxnSpPr>
          <p:cNvPr id="504" name="Google Shape;504;p100"/>
          <p:cNvCxnSpPr/>
          <p:nvPr/>
        </p:nvCxnSpPr>
        <p:spPr>
          <a:xfrm>
            <a:off x="6222800" y="4530304"/>
            <a:ext cx="698400" cy="0"/>
          </a:xfrm>
          <a:prstGeom prst="straightConnector1">
            <a:avLst/>
          </a:prstGeom>
          <a:noFill/>
          <a:ln w="19050" cap="flat" cmpd="sng">
            <a:solidFill>
              <a:srgbClr val="22E5FF"/>
            </a:solidFill>
            <a:prstDash val="solid"/>
            <a:round/>
            <a:headEnd type="none" w="med" len="med"/>
            <a:tailEnd type="none" w="med" len="med"/>
          </a:ln>
        </p:spPr>
      </p:cxnSp>
      <p:cxnSp>
        <p:nvCxnSpPr>
          <p:cNvPr id="505" name="Google Shape;505;p100"/>
          <p:cNvCxnSpPr/>
          <p:nvPr/>
        </p:nvCxnSpPr>
        <p:spPr>
          <a:xfrm>
            <a:off x="9263125" y="4530304"/>
            <a:ext cx="698400" cy="0"/>
          </a:xfrm>
          <a:prstGeom prst="straightConnector1">
            <a:avLst/>
          </a:prstGeom>
          <a:noFill/>
          <a:ln w="19050" cap="flat" cmpd="sng">
            <a:solidFill>
              <a:srgbClr val="22E5FF"/>
            </a:solidFill>
            <a:prstDash val="solid"/>
            <a:round/>
            <a:headEnd type="none" w="med" len="med"/>
            <a:tailEnd type="none"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4" name="Google Shape;254;p44" descr="A group of children holding up red hands&#10;&#10;AI-generated content may be incorrect."/>
          <p:cNvPicPr preferRelativeResize="0"/>
          <p:nvPr/>
        </p:nvPicPr>
        <p:blipFill rotWithShape="1">
          <a:blip r:embed="rId3"/>
          <a:srcRect t="7685" b="7685"/>
          <a:stretch/>
        </p:blipFill>
        <p:spPr>
          <a:xfrm>
            <a:off x="1466147" y="629970"/>
            <a:ext cx="10725855" cy="5996246"/>
          </a:xfrm>
          <a:prstGeom prst="rect">
            <a:avLst/>
          </a:prstGeom>
          <a:noFill/>
          <a:ln>
            <a:noFill/>
          </a:ln>
        </p:spPr>
      </p:pic>
      <p:sp>
        <p:nvSpPr>
          <p:cNvPr id="255" name="Google Shape;255;p44"/>
          <p:cNvSpPr/>
          <p:nvPr/>
        </p:nvSpPr>
        <p:spPr>
          <a:xfrm rot="16200000" flipH="1">
            <a:off x="4352002" y="1268441"/>
            <a:ext cx="2717035" cy="7645924"/>
          </a:xfrm>
          <a:prstGeom prst="rect">
            <a:avLst/>
          </a:prstGeom>
          <a:gradFill>
            <a:gsLst>
              <a:gs pos="0">
                <a:srgbClr val="908269">
                  <a:alpha val="49019"/>
                </a:srgbClr>
              </a:gs>
              <a:gs pos="100000">
                <a:schemeClr val="accent1"/>
              </a:gs>
            </a:gsLst>
            <a:lin ang="18900044" scaled="0"/>
          </a:gradFill>
          <a:ln>
            <a:noFill/>
          </a:ln>
        </p:spPr>
        <p:txBody>
          <a:bodyPr spcFirstLastPara="1" wrap="square" lIns="121900" tIns="121900" rIns="121900" bIns="121900" anchor="ctr" anchorCtr="0">
            <a:noAutofit/>
            <a:scene3d>
              <a:camera prst="orthographicFront"/>
              <a:lightRig rig="threePt" dir="t"/>
            </a:scene3d>
            <a:sp3d extrusionH="57150">
              <a:bevelT w="381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effectLst>
                <a:outerShdw blurRad="50800" dist="38100" dir="5400000" algn="t" rotWithShape="0">
                  <a:prstClr val="black">
                    <a:alpha val="40000"/>
                  </a:prstClr>
                </a:outerShdw>
              </a:effectLst>
            </a:endParaRPr>
          </a:p>
        </p:txBody>
      </p:sp>
      <p:sp>
        <p:nvSpPr>
          <p:cNvPr id="257" name="Google Shape;257;p44"/>
          <p:cNvSpPr txBox="1">
            <a:spLocks noGrp="1"/>
          </p:cNvSpPr>
          <p:nvPr>
            <p:ph type="subTitle" idx="1"/>
          </p:nvPr>
        </p:nvSpPr>
        <p:spPr>
          <a:xfrm>
            <a:off x="2050252" y="4166689"/>
            <a:ext cx="7687470" cy="1842552"/>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Niềm</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tin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không</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nằm ở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điều</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b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b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doanh</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nghiệp</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nói</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mà</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ở</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giá</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trị</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thật</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xã</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hội</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có</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thể</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nhìn</a:t>
            </a:r>
            <a:r>
              <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rPr>
              <a:t> </a:t>
            </a:r>
            <a:r>
              <a:rPr lang="en-US" sz="3600" b="1" dirty="0" err="1">
                <a:solidFill>
                  <a:schemeClr val="lt1"/>
                </a:solidFill>
                <a:effectLst>
                  <a:outerShdw blurRad="50800" dist="38100" dir="2700000" algn="tl" rotWithShape="0">
                    <a:prstClr val="black">
                      <a:alpha val="40000"/>
                    </a:prstClr>
                  </a:outerShdw>
                </a:effectLst>
                <a:latin typeface="Aptos" panose="020B0004020202020204" pitchFamily="34" charset="0"/>
              </a:rPr>
              <a:t>thấy</a:t>
            </a:r>
            <a:endParaRPr lang="en-US" sz="3600" b="1" dirty="0">
              <a:solidFill>
                <a:schemeClr val="lt1"/>
              </a:solidFill>
              <a:effectLst>
                <a:outerShdw blurRad="50800" dist="38100" dir="2700000" algn="tl" rotWithShape="0">
                  <a:prstClr val="black">
                    <a:alpha val="40000"/>
                  </a:prstClr>
                </a:outerShdw>
              </a:effectLst>
              <a:latin typeface="Aptos" panose="020B00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grpSp>
        <p:nvGrpSpPr>
          <p:cNvPr id="523" name="Google Shape;523;p102"/>
          <p:cNvGrpSpPr/>
          <p:nvPr/>
        </p:nvGrpSpPr>
        <p:grpSpPr>
          <a:xfrm>
            <a:off x="-884903" y="2327296"/>
            <a:ext cx="3558904" cy="4422027"/>
            <a:chOff x="-2310650" y="3525775"/>
            <a:chExt cx="292250" cy="363125"/>
          </a:xfrm>
        </p:grpSpPr>
        <p:sp>
          <p:nvSpPr>
            <p:cNvPr id="524" name="Google Shape;524;p102"/>
            <p:cNvSpPr/>
            <p:nvPr/>
          </p:nvSpPr>
          <p:spPr>
            <a:xfrm>
              <a:off x="-2053075" y="3648650"/>
              <a:ext cx="34675" cy="233950"/>
            </a:xfrm>
            <a:custGeom>
              <a:avLst/>
              <a:gdLst/>
              <a:ahLst/>
              <a:cxnLst/>
              <a:rect l="l" t="t" r="r" b="b"/>
              <a:pathLst>
                <a:path w="1387" h="9358" extrusionOk="0">
                  <a:moveTo>
                    <a:pt x="0" y="1"/>
                  </a:moveTo>
                  <a:lnTo>
                    <a:pt x="0" y="8286"/>
                  </a:lnTo>
                  <a:cubicBezTo>
                    <a:pt x="0" y="8664"/>
                    <a:pt x="158" y="9011"/>
                    <a:pt x="441" y="9263"/>
                  </a:cubicBezTo>
                  <a:cubicBezTo>
                    <a:pt x="504" y="9326"/>
                    <a:pt x="591" y="9358"/>
                    <a:pt x="677" y="9358"/>
                  </a:cubicBezTo>
                  <a:cubicBezTo>
                    <a:pt x="764" y="9358"/>
                    <a:pt x="851" y="9326"/>
                    <a:pt x="914" y="9263"/>
                  </a:cubicBezTo>
                  <a:cubicBezTo>
                    <a:pt x="1197" y="9011"/>
                    <a:pt x="1355" y="8664"/>
                    <a:pt x="1355" y="8286"/>
                  </a:cubicBezTo>
                  <a:lnTo>
                    <a:pt x="1355" y="347"/>
                  </a:lnTo>
                  <a:lnTo>
                    <a:pt x="1386" y="347"/>
                  </a:lnTo>
                  <a:cubicBezTo>
                    <a:pt x="1386" y="158"/>
                    <a:pt x="1229" y="1"/>
                    <a:pt x="1040" y="1"/>
                  </a:cubicBezTo>
                  <a:close/>
                </a:path>
              </a:pathLst>
            </a:custGeom>
            <a:solidFill>
              <a:srgbClr val="0066CC">
                <a:alpha val="60759"/>
              </a:srgbClr>
            </a:solidFill>
            <a:ln>
              <a:noFill/>
            </a:ln>
          </p:spPr>
          <p:txBody>
            <a:bodyPr spcFirstLastPara="1" wrap="square" lIns="773200" tIns="773200" rIns="773200" bIns="773200" anchor="ctr" anchorCtr="0">
              <a:noAutofit/>
            </a:bodyPr>
            <a:lstStyle/>
            <a:p>
              <a:pPr marL="0" lvl="0" indent="0" algn="l" rtl="0">
                <a:spcBef>
                  <a:spcPts val="0"/>
                </a:spcBef>
                <a:spcAft>
                  <a:spcPts val="0"/>
                </a:spcAft>
                <a:buNone/>
              </a:pPr>
              <a:endParaRPr/>
            </a:p>
          </p:txBody>
        </p:sp>
        <p:sp>
          <p:nvSpPr>
            <p:cNvPr id="525" name="Google Shape;525;p102"/>
            <p:cNvSpPr/>
            <p:nvPr/>
          </p:nvSpPr>
          <p:spPr>
            <a:xfrm>
              <a:off x="-2259450" y="3751825"/>
              <a:ext cx="51225" cy="51225"/>
            </a:xfrm>
            <a:custGeom>
              <a:avLst/>
              <a:gdLst/>
              <a:ahLst/>
              <a:cxnLst/>
              <a:rect l="l" t="t" r="r" b="b"/>
              <a:pathLst>
                <a:path w="2049" h="2049" extrusionOk="0">
                  <a:moveTo>
                    <a:pt x="1" y="1"/>
                  </a:moveTo>
                  <a:lnTo>
                    <a:pt x="1" y="2049"/>
                  </a:lnTo>
                  <a:lnTo>
                    <a:pt x="2049" y="2049"/>
                  </a:lnTo>
                  <a:lnTo>
                    <a:pt x="2049" y="1"/>
                  </a:lnTo>
                  <a:close/>
                </a:path>
              </a:pathLst>
            </a:custGeom>
            <a:solidFill>
              <a:srgbClr val="0066CC">
                <a:alpha val="60759"/>
              </a:srgbClr>
            </a:solidFill>
            <a:ln>
              <a:noFill/>
            </a:ln>
          </p:spPr>
          <p:txBody>
            <a:bodyPr spcFirstLastPara="1" wrap="square" lIns="773200" tIns="773200" rIns="773200" bIns="773200" anchor="ctr" anchorCtr="0">
              <a:noAutofit/>
            </a:bodyPr>
            <a:lstStyle/>
            <a:p>
              <a:pPr marL="0" lvl="0" indent="0" algn="l" rtl="0">
                <a:spcBef>
                  <a:spcPts val="0"/>
                </a:spcBef>
                <a:spcAft>
                  <a:spcPts val="0"/>
                </a:spcAft>
                <a:buNone/>
              </a:pPr>
              <a:endParaRPr/>
            </a:p>
          </p:txBody>
        </p:sp>
        <p:sp>
          <p:nvSpPr>
            <p:cNvPr id="526" name="Google Shape;526;p102"/>
            <p:cNvSpPr/>
            <p:nvPr/>
          </p:nvSpPr>
          <p:spPr>
            <a:xfrm>
              <a:off x="-2259450" y="3649450"/>
              <a:ext cx="137075" cy="51200"/>
            </a:xfrm>
            <a:custGeom>
              <a:avLst/>
              <a:gdLst/>
              <a:ahLst/>
              <a:cxnLst/>
              <a:rect l="l" t="t" r="r" b="b"/>
              <a:pathLst>
                <a:path w="5483" h="2048" extrusionOk="0">
                  <a:moveTo>
                    <a:pt x="1" y="0"/>
                  </a:moveTo>
                  <a:lnTo>
                    <a:pt x="1" y="2048"/>
                  </a:lnTo>
                  <a:lnTo>
                    <a:pt x="5483" y="2048"/>
                  </a:lnTo>
                  <a:lnTo>
                    <a:pt x="5483" y="0"/>
                  </a:lnTo>
                  <a:close/>
                </a:path>
              </a:pathLst>
            </a:custGeom>
            <a:solidFill>
              <a:srgbClr val="0066CC">
                <a:alpha val="60759"/>
              </a:srgbClr>
            </a:solidFill>
            <a:ln>
              <a:noFill/>
            </a:ln>
          </p:spPr>
          <p:txBody>
            <a:bodyPr spcFirstLastPara="1" wrap="square" lIns="773200" tIns="773200" rIns="773200" bIns="773200" anchor="ctr" anchorCtr="0">
              <a:noAutofit/>
            </a:bodyPr>
            <a:lstStyle/>
            <a:p>
              <a:pPr marL="0" lvl="0" indent="0" algn="l" rtl="0">
                <a:spcBef>
                  <a:spcPts val="0"/>
                </a:spcBef>
                <a:spcAft>
                  <a:spcPts val="0"/>
                </a:spcAft>
                <a:buNone/>
              </a:pPr>
              <a:endParaRPr/>
            </a:p>
          </p:txBody>
        </p:sp>
        <p:sp>
          <p:nvSpPr>
            <p:cNvPr id="527" name="Google Shape;527;p102"/>
            <p:cNvSpPr/>
            <p:nvPr/>
          </p:nvSpPr>
          <p:spPr>
            <a:xfrm>
              <a:off x="-2310650" y="3525775"/>
              <a:ext cx="252075" cy="363125"/>
            </a:xfrm>
            <a:custGeom>
              <a:avLst/>
              <a:gdLst/>
              <a:ahLst/>
              <a:cxnLst/>
              <a:rect l="l" t="t" r="r" b="b"/>
              <a:pathLst>
                <a:path w="10083" h="14525" extrusionOk="0">
                  <a:moveTo>
                    <a:pt x="7814" y="4222"/>
                  </a:moveTo>
                  <a:cubicBezTo>
                    <a:pt x="8035" y="4222"/>
                    <a:pt x="8192" y="4380"/>
                    <a:pt x="8192" y="4569"/>
                  </a:cubicBezTo>
                  <a:lnTo>
                    <a:pt x="8192" y="7310"/>
                  </a:lnTo>
                  <a:cubicBezTo>
                    <a:pt x="8192" y="7530"/>
                    <a:pt x="8035" y="7657"/>
                    <a:pt x="7814" y="7657"/>
                  </a:cubicBezTo>
                  <a:lnTo>
                    <a:pt x="1671" y="7657"/>
                  </a:lnTo>
                  <a:cubicBezTo>
                    <a:pt x="1482" y="7657"/>
                    <a:pt x="1324" y="7530"/>
                    <a:pt x="1324" y="7310"/>
                  </a:cubicBezTo>
                  <a:lnTo>
                    <a:pt x="1324" y="4569"/>
                  </a:lnTo>
                  <a:cubicBezTo>
                    <a:pt x="1324" y="4380"/>
                    <a:pt x="1482" y="4222"/>
                    <a:pt x="1671" y="4222"/>
                  </a:cubicBezTo>
                  <a:close/>
                  <a:moveTo>
                    <a:pt x="7904" y="8380"/>
                  </a:moveTo>
                  <a:cubicBezTo>
                    <a:pt x="8287" y="8380"/>
                    <a:pt x="8278" y="9043"/>
                    <a:pt x="7877" y="9043"/>
                  </a:cubicBezTo>
                  <a:lnTo>
                    <a:pt x="5829" y="9043"/>
                  </a:lnTo>
                  <a:cubicBezTo>
                    <a:pt x="5388" y="9043"/>
                    <a:pt x="5357" y="8381"/>
                    <a:pt x="5829" y="8381"/>
                  </a:cubicBezTo>
                  <a:lnTo>
                    <a:pt x="7877" y="8381"/>
                  </a:lnTo>
                  <a:cubicBezTo>
                    <a:pt x="7886" y="8380"/>
                    <a:pt x="7895" y="8380"/>
                    <a:pt x="7904" y="8380"/>
                  </a:cubicBezTo>
                  <a:close/>
                  <a:moveTo>
                    <a:pt x="7904" y="9766"/>
                  </a:moveTo>
                  <a:cubicBezTo>
                    <a:pt x="8287" y="9766"/>
                    <a:pt x="8278" y="10429"/>
                    <a:pt x="7877" y="10429"/>
                  </a:cubicBezTo>
                  <a:lnTo>
                    <a:pt x="5829" y="10429"/>
                  </a:lnTo>
                  <a:cubicBezTo>
                    <a:pt x="5388" y="10429"/>
                    <a:pt x="5357" y="9767"/>
                    <a:pt x="5829" y="9767"/>
                  </a:cubicBezTo>
                  <a:lnTo>
                    <a:pt x="7877" y="9767"/>
                  </a:lnTo>
                  <a:cubicBezTo>
                    <a:pt x="7886" y="9767"/>
                    <a:pt x="7895" y="9766"/>
                    <a:pt x="7904" y="9766"/>
                  </a:cubicBezTo>
                  <a:close/>
                  <a:moveTo>
                    <a:pt x="7877" y="11091"/>
                  </a:moveTo>
                  <a:cubicBezTo>
                    <a:pt x="8287" y="11091"/>
                    <a:pt x="8287" y="11784"/>
                    <a:pt x="7877" y="11784"/>
                  </a:cubicBezTo>
                  <a:lnTo>
                    <a:pt x="5829" y="11784"/>
                  </a:lnTo>
                  <a:cubicBezTo>
                    <a:pt x="5388" y="11784"/>
                    <a:pt x="5357" y="11091"/>
                    <a:pt x="5829" y="11091"/>
                  </a:cubicBezTo>
                  <a:close/>
                  <a:moveTo>
                    <a:pt x="4475" y="8350"/>
                  </a:moveTo>
                  <a:cubicBezTo>
                    <a:pt x="4664" y="8350"/>
                    <a:pt x="4821" y="8507"/>
                    <a:pt x="4821" y="8696"/>
                  </a:cubicBezTo>
                  <a:lnTo>
                    <a:pt x="4821" y="11469"/>
                  </a:lnTo>
                  <a:cubicBezTo>
                    <a:pt x="4821" y="11658"/>
                    <a:pt x="4664" y="11815"/>
                    <a:pt x="4475" y="11815"/>
                  </a:cubicBezTo>
                  <a:lnTo>
                    <a:pt x="1734" y="11815"/>
                  </a:lnTo>
                  <a:cubicBezTo>
                    <a:pt x="1513" y="11815"/>
                    <a:pt x="1356" y="11658"/>
                    <a:pt x="1356" y="11469"/>
                  </a:cubicBezTo>
                  <a:lnTo>
                    <a:pt x="1356" y="8696"/>
                  </a:lnTo>
                  <a:cubicBezTo>
                    <a:pt x="1356" y="8507"/>
                    <a:pt x="1513" y="8350"/>
                    <a:pt x="1734" y="8350"/>
                  </a:cubicBezTo>
                  <a:close/>
                  <a:moveTo>
                    <a:pt x="7877" y="12508"/>
                  </a:moveTo>
                  <a:cubicBezTo>
                    <a:pt x="8287" y="12508"/>
                    <a:pt x="8287" y="13170"/>
                    <a:pt x="7877" y="13170"/>
                  </a:cubicBezTo>
                  <a:lnTo>
                    <a:pt x="1734" y="13170"/>
                  </a:lnTo>
                  <a:cubicBezTo>
                    <a:pt x="1293" y="13170"/>
                    <a:pt x="1261" y="12508"/>
                    <a:pt x="1734" y="12508"/>
                  </a:cubicBezTo>
                  <a:close/>
                  <a:moveTo>
                    <a:pt x="348" y="2868"/>
                  </a:moveTo>
                  <a:cubicBezTo>
                    <a:pt x="158" y="2868"/>
                    <a:pt x="1" y="3025"/>
                    <a:pt x="1" y="3214"/>
                  </a:cubicBezTo>
                  <a:lnTo>
                    <a:pt x="1" y="12823"/>
                  </a:lnTo>
                  <a:cubicBezTo>
                    <a:pt x="1" y="13768"/>
                    <a:pt x="726" y="14525"/>
                    <a:pt x="1702" y="14525"/>
                  </a:cubicBezTo>
                  <a:lnTo>
                    <a:pt x="10083" y="14525"/>
                  </a:lnTo>
                  <a:cubicBezTo>
                    <a:pt x="9767" y="14178"/>
                    <a:pt x="9515" y="13705"/>
                    <a:pt x="9515" y="13138"/>
                  </a:cubicBezTo>
                  <a:cubicBezTo>
                    <a:pt x="9547" y="1"/>
                    <a:pt x="9547" y="6333"/>
                    <a:pt x="9547" y="3214"/>
                  </a:cubicBezTo>
                  <a:cubicBezTo>
                    <a:pt x="9547" y="3025"/>
                    <a:pt x="9389" y="2868"/>
                    <a:pt x="9200" y="2868"/>
                  </a:cubicBezTo>
                  <a:close/>
                </a:path>
              </a:pathLst>
            </a:custGeom>
            <a:solidFill>
              <a:srgbClr val="0066CC">
                <a:alpha val="60759"/>
              </a:srgbClr>
            </a:solidFill>
            <a:ln>
              <a:noFill/>
            </a:ln>
          </p:spPr>
          <p:txBody>
            <a:bodyPr spcFirstLastPara="1" wrap="square" lIns="773200" tIns="773200" rIns="773200" bIns="773200" anchor="ctr" anchorCtr="0">
              <a:noAutofit/>
            </a:bodyPr>
            <a:lstStyle/>
            <a:p>
              <a:pPr marL="0" lvl="0" indent="0" algn="l" rtl="0">
                <a:spcBef>
                  <a:spcPts val="0"/>
                </a:spcBef>
                <a:spcAft>
                  <a:spcPts val="0"/>
                </a:spcAft>
                <a:buNone/>
              </a:pPr>
              <a:endParaRPr/>
            </a:p>
          </p:txBody>
        </p:sp>
      </p:grpSp>
      <p:pic>
        <p:nvPicPr>
          <p:cNvPr id="528" name="Google Shape;528;p102"/>
          <p:cNvPicPr preferRelativeResize="0"/>
          <p:nvPr/>
        </p:nvPicPr>
        <p:blipFill rotWithShape="1">
          <a:blip r:embed="rId3">
            <a:alphaModFix amt="78000"/>
          </a:blip>
          <a:srcRect l="-15" t="8880" r="24595" b="13359"/>
          <a:stretch/>
        </p:blipFill>
        <p:spPr>
          <a:xfrm flipH="1">
            <a:off x="11" y="1304467"/>
            <a:ext cx="9599126" cy="5571850"/>
          </a:xfrm>
          <a:prstGeom prst="rect">
            <a:avLst/>
          </a:prstGeom>
          <a:noFill/>
          <a:ln>
            <a:noFill/>
          </a:ln>
        </p:spPr>
      </p:pic>
      <p:sp>
        <p:nvSpPr>
          <p:cNvPr id="529" name="Google Shape;529;p102"/>
          <p:cNvSpPr/>
          <p:nvPr/>
        </p:nvSpPr>
        <p:spPr>
          <a:xfrm rot="-5400000" flipH="1">
            <a:off x="3964398" y="809538"/>
            <a:ext cx="670200" cy="5105400"/>
          </a:xfrm>
          <a:prstGeom prst="round2SameRect">
            <a:avLst>
              <a:gd name="adj1" fmla="val 50000"/>
              <a:gd name="adj2" fmla="val 0"/>
            </a:avLst>
          </a:prstGeom>
          <a:solidFill>
            <a:schemeClr val="accent2"/>
          </a:solidFill>
          <a:ln w="14800" cap="flat" cmpd="sng">
            <a:solidFill>
              <a:schemeClr val="accent2"/>
            </a:solidFill>
            <a:prstDash val="solid"/>
            <a:miter lim="8000"/>
            <a:headEnd type="none" w="sm" len="sm"/>
            <a:tailEnd type="none" w="sm" len="sm"/>
          </a:ln>
        </p:spPr>
        <p:txBody>
          <a:bodyPr spcFirstLastPara="1" wrap="square" lIns="111125" tIns="111125" rIns="111125" bIns="111125" anchor="ctr" anchorCtr="0">
            <a:noAutofit/>
          </a:bodyPr>
          <a:lstStyle/>
          <a:p>
            <a:pPr marL="0" lvl="0" indent="0" algn="l" rtl="0">
              <a:spcBef>
                <a:spcPts val="0"/>
              </a:spcBef>
              <a:spcAft>
                <a:spcPts val="0"/>
              </a:spcAft>
              <a:buNone/>
            </a:pPr>
            <a:endParaRPr sz="1702">
              <a:effectLst>
                <a:outerShdw blurRad="50800" dist="38100" dir="2700000" algn="tl" rotWithShape="0">
                  <a:prstClr val="black">
                    <a:alpha val="40000"/>
                  </a:prstClr>
                </a:outerShdw>
              </a:effectLst>
              <a:latin typeface="Aptos" panose="020B0004020202020204" pitchFamily="34" charset="0"/>
            </a:endParaRPr>
          </a:p>
        </p:txBody>
      </p:sp>
      <p:sp>
        <p:nvSpPr>
          <p:cNvPr id="530" name="Google Shape;530;p102"/>
          <p:cNvSpPr txBox="1">
            <a:spLocks noGrp="1"/>
          </p:cNvSpPr>
          <p:nvPr>
            <p:ph type="body" idx="1"/>
          </p:nvPr>
        </p:nvSpPr>
        <p:spPr>
          <a:xfrm>
            <a:off x="372825" y="533400"/>
            <a:ext cx="5578800" cy="2020500"/>
          </a:xfrm>
          <a:prstGeom prst="rect">
            <a:avLst/>
          </a:prstGeom>
        </p:spPr>
        <p:txBody>
          <a:bodyPr spcFirstLastPara="1" wrap="square" lIns="0" tIns="0" rIns="0" bIns="0" anchor="t" anchorCtr="0">
            <a:noAutofit/>
          </a:bodyPr>
          <a:lstStyle/>
          <a:p>
            <a:pPr marL="0" lvl="0" indent="0" algn="l" rtl="0">
              <a:spcBef>
                <a:spcPts val="1600"/>
              </a:spcBef>
              <a:spcAft>
                <a:spcPts val="0"/>
              </a:spcAft>
              <a:buNone/>
            </a:pPr>
            <a:r>
              <a:rPr lang="en-US" sz="4200" dirty="0">
                <a:latin typeface="Aptos" panose="020B0004020202020204" pitchFamily="34" charset="0"/>
                <a:ea typeface="Manrope"/>
                <a:cs typeface="Manrope"/>
                <a:sym typeface="Manrope"/>
              </a:rPr>
              <a:t>Khi </a:t>
            </a:r>
            <a:r>
              <a:rPr lang="en-US" sz="4200" dirty="0" err="1">
                <a:latin typeface="Aptos" panose="020B0004020202020204" pitchFamily="34" charset="0"/>
                <a:ea typeface="Manrope"/>
                <a:cs typeface="Manrope"/>
                <a:sym typeface="Manrope"/>
              </a:rPr>
              <a:t>thông</a:t>
            </a:r>
            <a:r>
              <a:rPr lang="en-US" sz="4200" dirty="0">
                <a:latin typeface="Aptos" panose="020B0004020202020204" pitchFamily="34" charset="0"/>
                <a:ea typeface="Manrope"/>
                <a:cs typeface="Manrope"/>
                <a:sym typeface="Manrope"/>
              </a:rPr>
              <a:t> tin </a:t>
            </a:r>
            <a:r>
              <a:rPr lang="en-US" sz="4200" dirty="0" err="1">
                <a:latin typeface="Aptos" panose="020B0004020202020204" pitchFamily="34" charset="0"/>
                <a:ea typeface="Manrope"/>
                <a:cs typeface="Manrope"/>
                <a:sym typeface="Manrope"/>
              </a:rPr>
              <a:t>được</a:t>
            </a:r>
            <a:r>
              <a:rPr lang="en-US" sz="4200" dirty="0">
                <a:latin typeface="Aptos" panose="020B0004020202020204" pitchFamily="34" charset="0"/>
                <a:ea typeface="Manrope"/>
                <a:cs typeface="Manrope"/>
                <a:sym typeface="Manrope"/>
              </a:rPr>
              <a:t> </a:t>
            </a:r>
            <a:r>
              <a:rPr lang="en-US" sz="4200" dirty="0" err="1">
                <a:latin typeface="Aptos" panose="020B0004020202020204" pitchFamily="34" charset="0"/>
                <a:ea typeface="Manrope"/>
                <a:cs typeface="Manrope"/>
                <a:sym typeface="Manrope"/>
              </a:rPr>
              <a:t>hiểu</a:t>
            </a:r>
            <a:r>
              <a:rPr lang="en-US" sz="4200" dirty="0">
                <a:latin typeface="Aptos" panose="020B0004020202020204" pitchFamily="34" charset="0"/>
                <a:ea typeface="Manrope"/>
                <a:cs typeface="Manrope"/>
                <a:sym typeface="Manrope"/>
              </a:rPr>
              <a:t> </a:t>
            </a:r>
            <a:r>
              <a:rPr lang="en-US" sz="4200" dirty="0" err="1">
                <a:latin typeface="Aptos" panose="020B0004020202020204" pitchFamily="34" charset="0"/>
                <a:ea typeface="Manrope"/>
                <a:cs typeface="Manrope"/>
                <a:sym typeface="Manrope"/>
              </a:rPr>
              <a:t>đúng</a:t>
            </a:r>
            <a:r>
              <a:rPr lang="en-US" sz="4200" dirty="0">
                <a:latin typeface="Aptos" panose="020B0004020202020204" pitchFamily="34" charset="0"/>
                <a:ea typeface="Manrope"/>
                <a:cs typeface="Manrope"/>
                <a:sym typeface="Manrope"/>
              </a:rPr>
              <a:t>, </a:t>
            </a:r>
            <a:r>
              <a:rPr lang="en-US" sz="4200" dirty="0" err="1">
                <a:latin typeface="Aptos" panose="020B0004020202020204" pitchFamily="34" charset="0"/>
                <a:ea typeface="Manrope"/>
                <a:cs typeface="Manrope"/>
                <a:sym typeface="Manrope"/>
              </a:rPr>
              <a:t>niềm</a:t>
            </a:r>
            <a:r>
              <a:rPr lang="en-US" sz="4200" dirty="0">
                <a:latin typeface="Aptos" panose="020B0004020202020204" pitchFamily="34" charset="0"/>
                <a:ea typeface="Manrope"/>
                <a:cs typeface="Manrope"/>
                <a:sym typeface="Manrope"/>
              </a:rPr>
              <a:t> tin </a:t>
            </a:r>
            <a:br>
              <a:rPr lang="en-US" sz="4200" dirty="0">
                <a:latin typeface="Aptos" panose="020B0004020202020204" pitchFamily="34" charset="0"/>
                <a:ea typeface="Manrope"/>
                <a:cs typeface="Manrope"/>
                <a:sym typeface="Manrope"/>
              </a:rPr>
            </a:br>
            <a:r>
              <a:rPr lang="en-US" sz="4200" dirty="0" err="1">
                <a:latin typeface="Aptos" panose="020B0004020202020204" pitchFamily="34" charset="0"/>
                <a:ea typeface="Manrope"/>
                <a:cs typeface="Manrope"/>
                <a:sym typeface="Manrope"/>
              </a:rPr>
              <a:t>có</a:t>
            </a:r>
            <a:r>
              <a:rPr lang="en-US" sz="4200" dirty="0">
                <a:latin typeface="Aptos" panose="020B0004020202020204" pitchFamily="34" charset="0"/>
                <a:ea typeface="Manrope"/>
                <a:cs typeface="Manrope"/>
                <a:sym typeface="Manrope"/>
              </a:rPr>
              <a:t> </a:t>
            </a:r>
            <a:r>
              <a:rPr lang="en-US" sz="4200" dirty="0" err="1">
                <a:latin typeface="Aptos" panose="020B0004020202020204" pitchFamily="34" charset="0"/>
                <a:ea typeface="Manrope"/>
                <a:cs typeface="Manrope"/>
                <a:sym typeface="Manrope"/>
              </a:rPr>
              <a:t>thêm</a:t>
            </a:r>
            <a:r>
              <a:rPr lang="en-US" sz="4200" dirty="0">
                <a:latin typeface="Aptos" panose="020B0004020202020204" pitchFamily="34" charset="0"/>
                <a:ea typeface="Manrope"/>
                <a:cs typeface="Manrope"/>
                <a:sym typeface="Manrope"/>
              </a:rPr>
              <a:t> </a:t>
            </a:r>
            <a:r>
              <a:rPr lang="en-US" sz="4200" dirty="0" err="1">
                <a:latin typeface="Aptos" panose="020B0004020202020204" pitchFamily="34" charset="0"/>
                <a:ea typeface="Manrope"/>
                <a:cs typeface="Manrope"/>
                <a:sym typeface="Manrope"/>
              </a:rPr>
              <a:t>nền</a:t>
            </a:r>
            <a:r>
              <a:rPr lang="en-US" sz="4200" dirty="0">
                <a:latin typeface="Aptos" panose="020B0004020202020204" pitchFamily="34" charset="0"/>
                <a:ea typeface="Manrope"/>
                <a:cs typeface="Manrope"/>
                <a:sym typeface="Manrope"/>
              </a:rPr>
              <a:t> </a:t>
            </a:r>
            <a:r>
              <a:rPr lang="en-US" sz="4200" dirty="0" err="1">
                <a:latin typeface="Aptos" panose="020B0004020202020204" pitchFamily="34" charset="0"/>
                <a:ea typeface="Manrope"/>
                <a:cs typeface="Manrope"/>
                <a:sym typeface="Manrope"/>
              </a:rPr>
              <a:t>tảng</a:t>
            </a:r>
            <a:endParaRPr sz="4200" dirty="0">
              <a:latin typeface="Aptos" panose="020B0004020202020204" pitchFamily="34" charset="0"/>
              <a:ea typeface="Manrope"/>
              <a:cs typeface="Manrope"/>
              <a:sym typeface="Manrope"/>
            </a:endParaRPr>
          </a:p>
        </p:txBody>
      </p:sp>
      <p:sp>
        <p:nvSpPr>
          <p:cNvPr id="531" name="Google Shape;531;p102"/>
          <p:cNvSpPr txBox="1">
            <a:spLocks noGrp="1"/>
          </p:cNvSpPr>
          <p:nvPr>
            <p:ph type="sldNum" idx="12"/>
          </p:nvPr>
        </p:nvSpPr>
        <p:spPr>
          <a:xfrm>
            <a:off x="11237505" y="6343517"/>
            <a:ext cx="718200" cy="256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latin typeface="Aptos" panose="020B0004020202020204" pitchFamily="34" charset="0"/>
              </a:rPr>
              <a:t>7</a:t>
            </a:fld>
            <a:endParaRPr>
              <a:latin typeface="Aptos" panose="020B0004020202020204" pitchFamily="34" charset="0"/>
            </a:endParaRPr>
          </a:p>
        </p:txBody>
      </p:sp>
      <p:sp>
        <p:nvSpPr>
          <p:cNvPr id="532" name="Google Shape;532;p102"/>
          <p:cNvSpPr txBox="1"/>
          <p:nvPr/>
        </p:nvSpPr>
        <p:spPr>
          <a:xfrm>
            <a:off x="2208604" y="3246010"/>
            <a:ext cx="3772500" cy="269100"/>
          </a:xfrm>
          <a:prstGeom prst="rect">
            <a:avLst/>
          </a:prstGeom>
          <a:noFill/>
          <a:ln>
            <a:noFill/>
          </a:ln>
        </p:spPr>
        <p:txBody>
          <a:bodyPr spcFirstLastPara="1" wrap="square" lIns="43750" tIns="43750" rIns="0" bIns="131275" anchor="ctr" anchorCtr="0">
            <a:noAutofit/>
          </a:bodyPr>
          <a:lstStyle/>
          <a:p>
            <a:pPr marL="0" marR="0" lvl="0" indent="0" algn="l" rtl="0">
              <a:spcBef>
                <a:spcPts val="0"/>
              </a:spcBef>
              <a:spcAft>
                <a:spcPts val="0"/>
              </a:spcAft>
              <a:buNone/>
            </a:pPr>
            <a:r>
              <a:rPr lang="en-US" sz="2045" b="1"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Kiểm</a:t>
            </a:r>
            <a:r>
              <a:rPr lang="en-US" sz="2045" b="1"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2045" b="1"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chứng</a:t>
            </a:r>
            <a:r>
              <a:rPr lang="en-US" sz="2045" b="1"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2045" b="1"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tính</a:t>
            </a:r>
            <a:r>
              <a:rPr lang="en-US" sz="2045" b="1"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2045" b="1"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xác</a:t>
            </a:r>
            <a:r>
              <a:rPr lang="en-US" sz="2045" b="1"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2045" b="1"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thực</a:t>
            </a:r>
            <a:endParaRPr sz="2045"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endParaRPr>
          </a:p>
        </p:txBody>
      </p:sp>
      <p:sp>
        <p:nvSpPr>
          <p:cNvPr id="533" name="Google Shape;533;p102"/>
          <p:cNvSpPr/>
          <p:nvPr/>
        </p:nvSpPr>
        <p:spPr>
          <a:xfrm rot="-5400000" flipH="1">
            <a:off x="3353267" y="1783100"/>
            <a:ext cx="670200" cy="5105400"/>
          </a:xfrm>
          <a:prstGeom prst="round2SameRect">
            <a:avLst>
              <a:gd name="adj1" fmla="val 50000"/>
              <a:gd name="adj2" fmla="val 0"/>
            </a:avLst>
          </a:prstGeom>
          <a:solidFill>
            <a:srgbClr val="E60067"/>
          </a:solidFill>
          <a:ln w="14800" cap="flat" cmpd="sng">
            <a:solidFill>
              <a:srgbClr val="E60067"/>
            </a:solidFill>
            <a:prstDash val="solid"/>
            <a:miter lim="8000"/>
            <a:headEnd type="none" w="sm" len="sm"/>
            <a:tailEnd type="none" w="sm" len="sm"/>
          </a:ln>
        </p:spPr>
        <p:txBody>
          <a:bodyPr spcFirstLastPara="1" wrap="square" lIns="111125" tIns="111125" rIns="111125" bIns="111125" anchor="ctr" anchorCtr="0">
            <a:noAutofit/>
          </a:bodyPr>
          <a:lstStyle/>
          <a:p>
            <a:pPr marL="0" lvl="0" indent="0" algn="l" rtl="0">
              <a:spcBef>
                <a:spcPts val="0"/>
              </a:spcBef>
              <a:spcAft>
                <a:spcPts val="0"/>
              </a:spcAft>
              <a:buNone/>
            </a:pPr>
            <a:endParaRPr sz="1702">
              <a:latin typeface="Aptos" panose="020B0004020202020204" pitchFamily="34" charset="0"/>
            </a:endParaRPr>
          </a:p>
        </p:txBody>
      </p:sp>
      <p:sp>
        <p:nvSpPr>
          <p:cNvPr id="534" name="Google Shape;534;p102"/>
          <p:cNvSpPr txBox="1"/>
          <p:nvPr/>
        </p:nvSpPr>
        <p:spPr>
          <a:xfrm>
            <a:off x="1410442" y="4087836"/>
            <a:ext cx="4583100" cy="552000"/>
          </a:xfrm>
          <a:prstGeom prst="rect">
            <a:avLst/>
          </a:prstGeom>
          <a:noFill/>
          <a:ln>
            <a:noFill/>
          </a:ln>
        </p:spPr>
        <p:txBody>
          <a:bodyPr spcFirstLastPara="1" wrap="square" lIns="43750" tIns="43750" rIns="0" bIns="131275" anchor="ctr" anchorCtr="0">
            <a:noAutofit/>
          </a:bodyPr>
          <a:lstStyle/>
          <a:p>
            <a:pPr marL="0" marR="0" lvl="0" indent="0" algn="l" rtl="0">
              <a:spcBef>
                <a:spcPts val="0"/>
              </a:spcBef>
              <a:spcAft>
                <a:spcPts val="0"/>
              </a:spcAft>
              <a:buNone/>
            </a:pPr>
            <a:r>
              <a:rPr lang="en-US" sz="2045" b="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Kết nối thông tin với bối cảnh xã hội</a:t>
            </a:r>
            <a:endParaRPr sz="2045">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endParaRPr>
          </a:p>
        </p:txBody>
      </p:sp>
      <p:pic>
        <p:nvPicPr>
          <p:cNvPr id="535" name="Google Shape;535;p102"/>
          <p:cNvPicPr preferRelativeResize="0"/>
          <p:nvPr/>
        </p:nvPicPr>
        <p:blipFill>
          <a:blip r:embed="rId4">
            <a:alphaModFix/>
          </a:blip>
          <a:stretch>
            <a:fillRect/>
          </a:stretch>
        </p:blipFill>
        <p:spPr>
          <a:xfrm>
            <a:off x="10500917" y="263525"/>
            <a:ext cx="1416136" cy="303550"/>
          </a:xfrm>
          <a:prstGeom prst="rect">
            <a:avLst/>
          </a:prstGeom>
          <a:noFill/>
          <a:ln>
            <a:noFill/>
          </a:ln>
        </p:spPr>
      </p:pic>
      <p:sp>
        <p:nvSpPr>
          <p:cNvPr id="536" name="Google Shape;536;p102"/>
          <p:cNvSpPr/>
          <p:nvPr/>
        </p:nvSpPr>
        <p:spPr>
          <a:xfrm rot="-5400000" flipH="1">
            <a:off x="4373417" y="2756650"/>
            <a:ext cx="670200" cy="5105400"/>
          </a:xfrm>
          <a:prstGeom prst="round2SameRect">
            <a:avLst>
              <a:gd name="adj1" fmla="val 50000"/>
              <a:gd name="adj2" fmla="val 0"/>
            </a:avLst>
          </a:prstGeom>
          <a:solidFill>
            <a:srgbClr val="279C88"/>
          </a:solidFill>
          <a:ln w="14800" cap="flat" cmpd="sng">
            <a:solidFill>
              <a:srgbClr val="279C88"/>
            </a:solidFill>
            <a:prstDash val="solid"/>
            <a:miter lim="8000"/>
            <a:headEnd type="none" w="sm" len="sm"/>
            <a:tailEnd type="none" w="sm" len="sm"/>
          </a:ln>
        </p:spPr>
        <p:txBody>
          <a:bodyPr spcFirstLastPara="1" wrap="square" lIns="111125" tIns="111125" rIns="111125" bIns="111125" anchor="ctr" anchorCtr="0">
            <a:noAutofit/>
          </a:bodyPr>
          <a:lstStyle/>
          <a:p>
            <a:pPr marL="0" lvl="0" indent="0" algn="l" rtl="0">
              <a:spcBef>
                <a:spcPts val="0"/>
              </a:spcBef>
              <a:spcAft>
                <a:spcPts val="0"/>
              </a:spcAft>
              <a:buNone/>
            </a:pPr>
            <a:endParaRPr sz="1702">
              <a:effectLst>
                <a:outerShdw blurRad="50800" dist="38100" dir="2700000" algn="tl" rotWithShape="0">
                  <a:prstClr val="black">
                    <a:alpha val="40000"/>
                  </a:prstClr>
                </a:outerShdw>
              </a:effectLst>
              <a:latin typeface="Aptos" panose="020B0004020202020204" pitchFamily="34" charset="0"/>
            </a:endParaRPr>
          </a:p>
        </p:txBody>
      </p:sp>
      <p:sp>
        <p:nvSpPr>
          <p:cNvPr id="537" name="Google Shape;537;p102"/>
          <p:cNvSpPr txBox="1"/>
          <p:nvPr/>
        </p:nvSpPr>
        <p:spPr>
          <a:xfrm>
            <a:off x="2499402" y="5212549"/>
            <a:ext cx="3772500" cy="256500"/>
          </a:xfrm>
          <a:prstGeom prst="rect">
            <a:avLst/>
          </a:prstGeom>
          <a:noFill/>
          <a:ln>
            <a:noFill/>
          </a:ln>
        </p:spPr>
        <p:txBody>
          <a:bodyPr spcFirstLastPara="1" wrap="square" lIns="43750" tIns="43750" rIns="0" bIns="131275" anchor="ctr" anchorCtr="0">
            <a:noAutofit/>
          </a:bodyPr>
          <a:lstStyle/>
          <a:p>
            <a:pPr marL="0" marR="0" lvl="0" indent="0" algn="l" rtl="0">
              <a:spcBef>
                <a:spcPts val="0"/>
              </a:spcBef>
              <a:spcAft>
                <a:spcPts val="0"/>
              </a:spcAft>
              <a:buNone/>
            </a:pPr>
            <a:r>
              <a:rPr lang="en-US" sz="2045" b="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Mở rộng  hiểu biết xã hội</a:t>
            </a:r>
            <a:endParaRPr sz="2045">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endParaRPr>
          </a:p>
        </p:txBody>
      </p:sp>
      <p:pic>
        <p:nvPicPr>
          <p:cNvPr id="538" name="Google Shape;538;p102" title="man-reading-newspaper.jpg"/>
          <p:cNvPicPr preferRelativeResize="0"/>
          <p:nvPr/>
        </p:nvPicPr>
        <p:blipFill rotWithShape="1">
          <a:blip r:embed="rId5">
            <a:alphaModFix/>
          </a:blip>
          <a:srcRect l="23078" r="17042"/>
          <a:stretch/>
        </p:blipFill>
        <p:spPr>
          <a:xfrm>
            <a:off x="6116550" y="0"/>
            <a:ext cx="6161172" cy="6857999"/>
          </a:xfrm>
          <a:prstGeom prst="rect">
            <a:avLst/>
          </a:prstGeom>
          <a:noFill/>
          <a:ln>
            <a:noFill/>
          </a:ln>
        </p:spPr>
      </p:pic>
      <p:sp>
        <p:nvSpPr>
          <p:cNvPr id="539" name="Google Shape;539;p102"/>
          <p:cNvSpPr txBox="1">
            <a:spLocks noGrp="1"/>
          </p:cNvSpPr>
          <p:nvPr>
            <p:ph type="sldNum" idx="12"/>
          </p:nvPr>
        </p:nvSpPr>
        <p:spPr>
          <a:xfrm>
            <a:off x="11237505" y="6343517"/>
            <a:ext cx="718200" cy="256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chemeClr val="lt1"/>
                </a:solidFill>
                <a:latin typeface="Aptos" panose="020B0004020202020204" pitchFamily="34" charset="0"/>
              </a:rPr>
              <a:t>7</a:t>
            </a:fld>
            <a:endParaRPr>
              <a:solidFill>
                <a:schemeClr val="lt1"/>
              </a:solidFill>
              <a:latin typeface="Aptos" panose="020B00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03"/>
          <p:cNvSpPr txBox="1">
            <a:spLocks noGrp="1"/>
          </p:cNvSpPr>
          <p:nvPr>
            <p:ph type="title" idx="4294967295"/>
          </p:nvPr>
        </p:nvSpPr>
        <p:spPr>
          <a:xfrm>
            <a:off x="561291" y="2010377"/>
            <a:ext cx="4413045" cy="2837245"/>
          </a:xfrm>
          <a:prstGeom prst="rect">
            <a:avLst/>
          </a:prstGeom>
          <a:noFill/>
          <a:ln>
            <a:noFill/>
          </a:ln>
        </p:spPr>
        <p:txBody>
          <a:bodyPr spcFirstLastPara="1" wrap="square" lIns="0" tIns="0" rIns="0" bIns="0" anchor="t" anchorCtr="0">
            <a:noAutofit/>
          </a:bodyPr>
          <a:lstStyle/>
          <a:p>
            <a:pPr>
              <a:buClr>
                <a:schemeClr val="dk2"/>
              </a:buClr>
              <a:buSzPts val="4400"/>
            </a:pP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Cùng</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biến</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niềm</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tin </a:t>
            </a: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vào</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Việt Nam</a:t>
            </a:r>
            <a:br>
              <a:rPr lang="en-US" sz="4000" dirty="0">
                <a:effectLst>
                  <a:outerShdw blurRad="50800" dist="38100" dir="2700000" algn="tl" rotWithShape="0">
                    <a:prstClr val="black">
                      <a:alpha val="40000"/>
                    </a:prstClr>
                  </a:outerShdw>
                </a:effectLst>
                <a:latin typeface="Aptos" panose="020B0004020202020204" pitchFamily="34" charset="0"/>
                <a:ea typeface="Manrope"/>
                <a:cs typeface="Manrope"/>
              </a:rPr>
            </a:b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thành</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hành</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động</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a:t>
            </a:r>
            <a:b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br>
            <a:r>
              <a:rPr lang="en-US" sz="4000" dirty="0" err="1">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vì</a:t>
            </a:r>
            <a:r>
              <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sym typeface="Manrope"/>
              </a:rPr>
              <a:t> Việt Nam</a:t>
            </a:r>
            <a:endParaRPr lang="en-US" sz="4000" dirty="0">
              <a:solidFill>
                <a:schemeClr val="lt1"/>
              </a:solidFill>
              <a:effectLst>
                <a:outerShdw blurRad="50800" dist="38100" dir="2700000" algn="tl" rotWithShape="0">
                  <a:prstClr val="black">
                    <a:alpha val="40000"/>
                  </a:prstClr>
                </a:outerShdw>
              </a:effectLst>
              <a:latin typeface="Aptos" panose="020B0004020202020204" pitchFamily="34" charset="0"/>
              <a:ea typeface="Manrope"/>
              <a:cs typeface="Manrope"/>
            </a:endParaRPr>
          </a:p>
        </p:txBody>
      </p:sp>
      <p:cxnSp>
        <p:nvCxnSpPr>
          <p:cNvPr id="546" name="Google Shape;546;p103"/>
          <p:cNvCxnSpPr>
            <a:cxnSpLocks/>
          </p:cNvCxnSpPr>
          <p:nvPr/>
        </p:nvCxnSpPr>
        <p:spPr>
          <a:xfrm>
            <a:off x="423289" y="1905000"/>
            <a:ext cx="0" cy="3048000"/>
          </a:xfrm>
          <a:prstGeom prst="straightConnector1">
            <a:avLst/>
          </a:prstGeom>
          <a:noFill/>
          <a:ln w="19050" cap="flat" cmpd="sng">
            <a:solidFill>
              <a:schemeClr val="lt1"/>
            </a:solidFill>
            <a:prstDash val="solid"/>
            <a:round/>
            <a:headEnd type="none" w="med" len="med"/>
            <a:tailEnd type="none" w="med" len="med"/>
          </a:ln>
        </p:spPr>
      </p:cxnSp>
      <p:sp>
        <p:nvSpPr>
          <p:cNvPr id="547" name="Google Shape;547;p103"/>
          <p:cNvSpPr txBox="1">
            <a:spLocks noGrp="1"/>
          </p:cNvSpPr>
          <p:nvPr>
            <p:ph type="sldNum" idx="4294967295"/>
          </p:nvPr>
        </p:nvSpPr>
        <p:spPr>
          <a:xfrm>
            <a:off x="11472659" y="6337472"/>
            <a:ext cx="474900" cy="262200"/>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Clr>
                <a:srgbClr val="000000"/>
              </a:buClr>
              <a:buFont typeface="Arial"/>
              <a:buNone/>
            </a:pPr>
            <a:fld id="{00000000-1234-1234-1234-123412341234}" type="slidenum">
              <a:rPr lang="en-US" sz="1050">
                <a:solidFill>
                  <a:schemeClr val="lt1"/>
                </a:solidFill>
              </a:rPr>
              <a:t>8</a:t>
            </a:fld>
            <a:endParaRPr sz="105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76008-32C0-A9C4-8FF7-544D6219F3D5}"/>
            </a:ext>
          </a:extLst>
        </p:cNvPr>
        <p:cNvGrpSpPr/>
        <p:nvPr/>
      </p:nvGrpSpPr>
      <p:grpSpPr>
        <a:xfrm>
          <a:off x="0" y="0"/>
          <a:ext cx="0" cy="0"/>
          <a:chOff x="0" y="0"/>
          <a:chExt cx="0" cy="0"/>
        </a:xfrm>
      </p:grpSpPr>
      <p:sp>
        <p:nvSpPr>
          <p:cNvPr id="6" name="Slide Number">
            <a:extLst>
              <a:ext uri="{FF2B5EF4-FFF2-40B4-BE49-F238E27FC236}">
                <a16:creationId xmlns:a16="http://schemas.microsoft.com/office/drawing/2014/main" id="{085356A7-E618-91A0-9492-828B90AB5E90}"/>
              </a:ext>
            </a:extLst>
          </p:cNvPr>
          <p:cNvSpPr>
            <a:spLocks noGrp="1"/>
          </p:cNvSpPr>
          <p:nvPr>
            <p:ph type="sldNum" sz="quarter" idx="12"/>
          </p:nvPr>
        </p:nvSpPr>
        <p:spPr>
          <a:xfrm>
            <a:off x="11482598" y="6337472"/>
            <a:ext cx="474937" cy="262175"/>
          </a:xfrm>
        </p:spPr>
        <p:txBody>
          <a:bodyPr>
            <a:normAutofit fontScale="25000" lnSpcReduction="20000"/>
          </a:bodyPr>
          <a:lstStyle/>
          <a:p>
            <a:fld id="{7624A5FC-F7B9-3F4D-861F-9DDB8C0A4082}" type="slidenum">
              <a:rPr lang="en-US" smtClean="0"/>
              <a:pPr/>
              <a:t>9</a:t>
            </a:fld>
            <a:endParaRPr lang="en-US"/>
          </a:p>
        </p:txBody>
      </p:sp>
      <p:sp>
        <p:nvSpPr>
          <p:cNvPr id="9" name="Title">
            <a:extLst>
              <a:ext uri="{FF2B5EF4-FFF2-40B4-BE49-F238E27FC236}">
                <a16:creationId xmlns:a16="http://schemas.microsoft.com/office/drawing/2014/main" id="{59E97F40-9B4C-8456-AA9D-37ADA1925DA8}"/>
              </a:ext>
            </a:extLst>
          </p:cNvPr>
          <p:cNvSpPr txBox="1">
            <a:spLocks/>
          </p:cNvSpPr>
          <p:nvPr/>
        </p:nvSpPr>
        <p:spPr>
          <a:xfrm>
            <a:off x="484375" y="3902039"/>
            <a:ext cx="10998223" cy="1503326"/>
          </a:xfrm>
          <a:prstGeom prst="rect">
            <a:avLst/>
          </a:prstGeom>
        </p:spPr>
        <p:txBody>
          <a:bodyPr vert="horz" lIns="0" tIns="0" rIns="0" bIns="0" rtlCol="0" anchor="t" anchorCtr="0">
            <a:noAutofit/>
          </a:bodyPr>
          <a:lstStyle>
            <a:lvl1pPr algn="l" defTabSz="914400" rtl="0" eaLnBrk="1" latinLnBrk="0" hangingPunct="0">
              <a:lnSpc>
                <a:spcPct val="90000"/>
              </a:lnSpc>
              <a:spcBef>
                <a:spcPct val="0"/>
              </a:spcBef>
              <a:buNone/>
              <a:defRPr lang="en-US" sz="1150" b="1" i="0" kern="800" spc="0" baseline="0">
                <a:solidFill>
                  <a:schemeClr val="bg1"/>
                </a:solidFill>
                <a:latin typeface="Unilever Desire Semi Bold" pitchFamily="2" charset="77"/>
                <a:ea typeface="+mn-ea"/>
                <a:cs typeface="+mn-cs"/>
              </a:defRPr>
            </a:lvl1pPr>
          </a:lstStyle>
          <a:p>
            <a:pPr algn="ctr"/>
            <a:r>
              <a:rPr lang="vi-VN" sz="5400" dirty="0">
                <a:latin typeface="Aptos"/>
              </a:rPr>
              <a:t>Xin cảm ơn!</a:t>
            </a:r>
            <a:endParaRPr lang="vi-VN" sz="5400" b="1" dirty="0">
              <a:latin typeface="Aptos" panose="020B0004020202020204" pitchFamily="34" charset="0"/>
            </a:endParaRPr>
          </a:p>
        </p:txBody>
      </p:sp>
      <p:pic>
        <p:nvPicPr>
          <p:cNvPr id="13" name="Picture 12">
            <a:extLst>
              <a:ext uri="{FF2B5EF4-FFF2-40B4-BE49-F238E27FC236}">
                <a16:creationId xmlns:a16="http://schemas.microsoft.com/office/drawing/2014/main" id="{8F650A4C-AB93-B078-8FB0-755A557336FF}"/>
              </a:ext>
            </a:extLst>
          </p:cNvPr>
          <p:cNvPicPr>
            <a:picLocks noChangeAspect="1"/>
          </p:cNvPicPr>
          <p:nvPr/>
        </p:nvPicPr>
        <p:blipFill>
          <a:blip r:embed="rId3"/>
          <a:stretch>
            <a:fillRect/>
          </a:stretch>
        </p:blipFill>
        <p:spPr>
          <a:xfrm>
            <a:off x="4267716" y="2143446"/>
            <a:ext cx="3656568" cy="1565970"/>
          </a:xfrm>
          <a:prstGeom prst="rect">
            <a:avLst/>
          </a:prstGeom>
        </p:spPr>
      </p:pic>
    </p:spTree>
    <p:extLst>
      <p:ext uri="{BB962C8B-B14F-4D97-AF65-F5344CB8AC3E}">
        <p14:creationId xmlns:p14="http://schemas.microsoft.com/office/powerpoint/2010/main" val="79709610"/>
      </p:ext>
    </p:extLst>
  </p:cSld>
  <p:clrMapOvr>
    <a:masterClrMapping/>
  </p:clrMapOvr>
</p:sld>
</file>

<file path=ppt/theme/theme1.xml><?xml version="1.0" encoding="utf-8"?>
<a:theme xmlns:a="http://schemas.openxmlformats.org/drawingml/2006/main" name="Unilever Desire - 2025">
  <a:themeElements>
    <a:clrScheme name="Unilever Desire - 2025">
      <a:dk1>
        <a:srgbClr val="0066CC"/>
      </a:dk1>
      <a:lt1>
        <a:srgbClr val="FFFFFF"/>
      </a:lt1>
      <a:dk2>
        <a:srgbClr val="0066CC"/>
      </a:dk2>
      <a:lt2>
        <a:srgbClr val="F6F7F0"/>
      </a:lt2>
      <a:accent1>
        <a:srgbClr val="133061"/>
      </a:accent1>
      <a:accent2>
        <a:srgbClr val="8651DF"/>
      </a:accent2>
      <a:accent3>
        <a:srgbClr val="E13491"/>
      </a:accent3>
      <a:accent4>
        <a:srgbClr val="008090"/>
      </a:accent4>
      <a:accent5>
        <a:srgbClr val="2B911C"/>
      </a:accent5>
      <a:accent6>
        <a:srgbClr val="DA5700"/>
      </a:accent6>
      <a:hlink>
        <a:srgbClr val="23E7FF"/>
      </a:hlink>
      <a:folHlink>
        <a:srgbClr val="1330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ilever Desire - 2025">
  <a:themeElements>
    <a:clrScheme name="Unilever Desire - 2025">
      <a:dk1>
        <a:srgbClr val="0066CC"/>
      </a:dk1>
      <a:lt1>
        <a:srgbClr val="FFFFFF"/>
      </a:lt1>
      <a:dk2>
        <a:srgbClr val="0066CC"/>
      </a:dk2>
      <a:lt2>
        <a:srgbClr val="F6F7F0"/>
      </a:lt2>
      <a:accent1>
        <a:srgbClr val="133061"/>
      </a:accent1>
      <a:accent2>
        <a:srgbClr val="8651DF"/>
      </a:accent2>
      <a:accent3>
        <a:srgbClr val="E13491"/>
      </a:accent3>
      <a:accent4>
        <a:srgbClr val="008090"/>
      </a:accent4>
      <a:accent5>
        <a:srgbClr val="2B911C"/>
      </a:accent5>
      <a:accent6>
        <a:srgbClr val="DA5700"/>
      </a:accent6>
      <a:hlink>
        <a:srgbClr val="23E7FF"/>
      </a:hlink>
      <a:folHlink>
        <a:srgbClr val="1330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82CCC0DC3DCFB4BB0E256D1B44C3B6B" ma:contentTypeVersion="19" ma:contentTypeDescription="Create a new document." ma:contentTypeScope="" ma:versionID="21c82d7ae1d905d7d8b6583029d990f4">
  <xsd:schema xmlns:xsd="http://www.w3.org/2001/XMLSchema" xmlns:xs="http://www.w3.org/2001/XMLSchema" xmlns:p="http://schemas.microsoft.com/office/2006/metadata/properties" xmlns:ns2="514eb14e-548c-4803-8a0b-a149f324916b" xmlns:ns3="29a1a580-2215-4d9b-a635-3d0d0b942d8e" xmlns:ns4="292d0dc2-e599-4ea9-b5ef-33bfd71295c7" targetNamespace="http://schemas.microsoft.com/office/2006/metadata/properties" ma:root="true" ma:fieldsID="751fed83ef50c2ce38e616ed22f124cd" ns2:_="" ns3:_="" ns4:_="">
    <xsd:import namespace="514eb14e-548c-4803-8a0b-a149f324916b"/>
    <xsd:import namespace="29a1a580-2215-4d9b-a635-3d0d0b942d8e"/>
    <xsd:import namespace="292d0dc2-e599-4ea9-b5ef-33bfd71295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4eb14e-548c-4803-8a0b-a149f32491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f554e9-a963-4179-93d8-b97c1974018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a1a580-2215-4d9b-a635-3d0d0b942d8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2d0dc2-e599-4ea9-b5ef-33bfd71295c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056b092-fe67-4716-b8d8-e896f1887aca}" ma:internalName="TaxCatchAll" ma:showField="CatchAllData" ma:web="29a1a580-2215-4d9b-a635-3d0d0b942d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4eb14e-548c-4803-8a0b-a149f324916b">
      <Terms xmlns="http://schemas.microsoft.com/office/infopath/2007/PartnerControls"/>
    </lcf76f155ced4ddcb4097134ff3c332f>
    <TaxCatchAll xmlns="292d0dc2-e599-4ea9-b5ef-33bfd71295c7" xsi:nil="true"/>
  </documentManagement>
</p:properties>
</file>

<file path=customXml/itemProps1.xml><?xml version="1.0" encoding="utf-8"?>
<ds:datastoreItem xmlns:ds="http://schemas.openxmlformats.org/officeDocument/2006/customXml" ds:itemID="{5CAC0E6B-680F-4C2F-9BFA-EB234B55636A}">
  <ds:schemaRefs>
    <ds:schemaRef ds:uri="http://schemas.microsoft.com/sharepoint/v3/contenttype/forms"/>
  </ds:schemaRefs>
</ds:datastoreItem>
</file>

<file path=customXml/itemProps2.xml><?xml version="1.0" encoding="utf-8"?>
<ds:datastoreItem xmlns:ds="http://schemas.openxmlformats.org/officeDocument/2006/customXml" ds:itemID="{611A6DCB-9E70-436D-BBBC-C15915926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4eb14e-548c-4803-8a0b-a149f324916b"/>
    <ds:schemaRef ds:uri="29a1a580-2215-4d9b-a635-3d0d0b942d8e"/>
    <ds:schemaRef ds:uri="292d0dc2-e599-4ea9-b5ef-33bfd7129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7AAC96-187A-4C49-8514-A4424CF8CF93}">
  <ds:schemaRefs>
    <ds:schemaRef ds:uri="http://schemas.microsoft.com/office/2006/metadata/properties"/>
    <ds:schemaRef ds:uri="http://schemas.microsoft.com/office/infopath/2007/PartnerControls"/>
    <ds:schemaRef ds:uri="514eb14e-548c-4803-8a0b-a149f324916b"/>
    <ds:schemaRef ds:uri="292d0dc2-e599-4ea9-b5ef-33bfd71295c7"/>
  </ds:schemaRefs>
</ds:datastoreItem>
</file>

<file path=docMetadata/LabelInfo.xml><?xml version="1.0" encoding="utf-8"?>
<clbl:labelList xmlns:clbl="http://schemas.microsoft.com/office/2020/mipLabelMetadata">
  <clbl:label id="{89db4e91-bad5-4fd0-9ca4-c06485916e3a}" enabled="1" method="Standard" siteId="{f66fae02-5d36-495b-bfe0-78a6ff9f8e6e}" removed="0"/>
</clbl:labelList>
</file>

<file path=docProps/app.xml><?xml version="1.0" encoding="utf-8"?>
<Properties xmlns="http://schemas.openxmlformats.org/officeDocument/2006/extended-properties" xmlns:vt="http://schemas.openxmlformats.org/officeDocument/2006/docPropsVTypes">
  <TotalTime>13</TotalTime>
  <Words>2906</Words>
  <Application>Microsoft Macintosh PowerPoint</Application>
  <PresentationFormat>Widescreen</PresentationFormat>
  <Paragraphs>118</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Aptos</vt:lpstr>
      <vt:lpstr>Unilever Desire Semi Bold</vt:lpstr>
      <vt:lpstr>Arial</vt:lpstr>
      <vt:lpstr>Unilever Desire</vt:lpstr>
      <vt:lpstr>NTR</vt:lpstr>
      <vt:lpstr>Inter</vt:lpstr>
      <vt:lpstr>Inter SemiBold</vt:lpstr>
      <vt:lpstr>Inter Tight</vt:lpstr>
      <vt:lpstr>Arial,Sans-Serif</vt:lpstr>
      <vt:lpstr>Unilever Desire - 2025</vt:lpstr>
      <vt:lpstr>Unilever Desire - 2025</vt:lpstr>
      <vt:lpstr>Simple Light</vt:lpstr>
      <vt:lpstr>PowerPoint Presentation</vt:lpstr>
      <vt:lpstr>Việt Nam hôm nay: Thiên thời - Địa lợi - Nhân hoà</vt:lpstr>
      <vt:lpstr>Khi niềm tin trở thành  trách nhiệm chung</vt:lpstr>
      <vt:lpstr>PowerPoint Presentation</vt:lpstr>
      <vt:lpstr>Unilever cam kết đồng hành thông qua  4 năng lực cốt lõi</vt:lpstr>
      <vt:lpstr>PowerPoint Presentation</vt:lpstr>
      <vt:lpstr>PowerPoint Presentation</vt:lpstr>
      <vt:lpstr>Cùng biến niềm tin vào Việt Nam thành hành động  vì Việt Nam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Chi, Nguyen-Linh</cp:lastModifiedBy>
  <cp:revision>362</cp:revision>
  <dcterms:modified xsi:type="dcterms:W3CDTF">2026-06-18T16:38:41Z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0x010100D82CCC0DC3DCFB4BB0E256D1B44C3B6B</vt:lpwstr>
  </property>
  <property fmtid="{D5CDD505-2E9C-101B-9397-08002B2CF9AE}" pid="3" name="MediaServiceImageTags">
    <vt:lpwstr/>
  </property>
</Properties>
</file>