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28.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1" r:id="rId3"/>
  </p:sldMasterIdLst>
  <p:notesMasterIdLst>
    <p:notesMasterId r:id="rId33"/>
  </p:notesMasterIdLst>
  <p:sldIdLst>
    <p:sldId id="257" r:id="rId4"/>
    <p:sldId id="320" r:id="rId5"/>
    <p:sldId id="322" r:id="rId6"/>
    <p:sldId id="319" r:id="rId7"/>
    <p:sldId id="300" r:id="rId8"/>
    <p:sldId id="292" r:id="rId9"/>
    <p:sldId id="302" r:id="rId10"/>
    <p:sldId id="317" r:id="rId11"/>
    <p:sldId id="303" r:id="rId12"/>
    <p:sldId id="310" r:id="rId13"/>
    <p:sldId id="323" r:id="rId14"/>
    <p:sldId id="324" r:id="rId15"/>
    <p:sldId id="311" r:id="rId16"/>
    <p:sldId id="315" r:id="rId17"/>
    <p:sldId id="305" r:id="rId18"/>
    <p:sldId id="306" r:id="rId19"/>
    <p:sldId id="308" r:id="rId20"/>
    <p:sldId id="309" r:id="rId21"/>
    <p:sldId id="312" r:id="rId22"/>
    <p:sldId id="313" r:id="rId23"/>
    <p:sldId id="263" r:id="rId24"/>
    <p:sldId id="262" r:id="rId25"/>
    <p:sldId id="261" r:id="rId26"/>
    <p:sldId id="260" r:id="rId27"/>
    <p:sldId id="259" r:id="rId28"/>
    <p:sldId id="258" r:id="rId29"/>
    <p:sldId id="316" r:id="rId30"/>
    <p:sldId id="314"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8" d="100"/>
          <a:sy n="108" d="100"/>
        </p:scale>
        <p:origin x="736"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F8DAB-202B-42D6-8D91-9A2E53D7C68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111F2915-48F7-47BB-9097-9BFBD9662AD8}">
      <dgm:prSet phldrT="[Text]"/>
      <dgm:spPr>
        <a:solidFill>
          <a:srgbClr val="00717D"/>
        </a:solidFill>
      </dgm:spPr>
      <dgm:t>
        <a:bodyPr/>
        <a:lstStyle/>
        <a:p>
          <a:pPr algn="ctr"/>
          <a:r>
            <a:rPr lang="en-US" b="1" dirty="0">
              <a:solidFill>
                <a:srgbClr val="EF4123"/>
              </a:solidFill>
              <a:latin typeface="Montserrat" panose="020B0604020202020204" charset="0"/>
              <a:ea typeface="Jura" panose="020B0604020202020204" charset="0"/>
            </a:rPr>
            <a:t>CÔNG NGHỆ</a:t>
          </a:r>
        </a:p>
        <a:p>
          <a:pPr algn="l"/>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Công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nghệ</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là</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ưu</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việt</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nhưng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công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nghệ</a:t>
          </a:r>
          <a:r>
            <a:rPr lang="en-US" b="0" dirty="0">
              <a:latin typeface="Montserrat" panose="020B0604020202020204" charset="0"/>
              <a:ea typeface="Jura" panose="020B0604020202020204" charset="0"/>
            </a:rPr>
            <a:t> do con </a:t>
          </a:r>
          <a:r>
            <a:rPr lang="en-US" b="0" dirty="0" err="1">
              <a:latin typeface="Montserrat" panose="020B0604020202020204" charset="0"/>
              <a:ea typeface="Jura" panose="020B0604020202020204" charset="0"/>
            </a:rPr>
            <a:t>người</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tạo</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ra</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và</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vận</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hành</a:t>
          </a:r>
          <a:endParaRPr lang="en-US" b="0" dirty="0">
            <a:latin typeface="Montserrat" panose="020B0604020202020204" charset="0"/>
            <a:ea typeface="Jura" panose="020B0604020202020204" charset="0"/>
          </a:endParaRPr>
        </a:p>
        <a:p>
          <a:pPr algn="l"/>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Trên</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môi</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trường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số</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thì</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người</a:t>
          </a:r>
          <a:r>
            <a:rPr lang="en-US" b="0" dirty="0">
              <a:latin typeface="Montserrat" panose="020B0604020202020204" charset="0"/>
              <a:ea typeface="Jura" panose="020B0604020202020204" charset="0"/>
            </a:rPr>
            <a:t> vi </a:t>
          </a:r>
          <a:r>
            <a:rPr lang="en-US" b="0" dirty="0" err="1">
              <a:latin typeface="Montserrat" panose="020B0604020202020204" charset="0"/>
              <a:ea typeface="Jura" panose="020B0604020202020204" charset="0"/>
            </a:rPr>
            <a:t>phạm</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rất</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giỏi</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về</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công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nghệ</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nên</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để</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bảo</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vệ</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cần</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phải</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giỏi</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tương</a:t>
          </a:r>
          <a:r>
            <a:rPr lang="en-US" b="0" dirty="0">
              <a:latin typeface="Montserrat" panose="020B0604020202020204" charset="0"/>
              <a:ea typeface="Jura" panose="020B0604020202020204" charset="0"/>
            </a:rPr>
            <a:t> </a:t>
          </a:r>
          <a:r>
            <a:rPr lang="en-US" b="0" dirty="0" err="1">
              <a:latin typeface="Montserrat" panose="020B0604020202020204" charset="0"/>
              <a:ea typeface="Jura" panose="020B0604020202020204" charset="0"/>
            </a:rPr>
            <a:t>ứng</a:t>
          </a:r>
          <a:endParaRPr lang="en-US" b="0" dirty="0">
            <a:latin typeface="Montserrat" panose="020B0604020202020204" charset="0"/>
            <a:ea typeface="Jura" panose="020B0604020202020204" charset="0"/>
          </a:endParaRPr>
        </a:p>
      </dgm:t>
    </dgm:pt>
    <dgm:pt modelId="{EBB22B56-AA26-4B33-A2E4-6F7AB85218F2}" type="parTrans" cxnId="{271A8FBB-25E8-4B1B-8B6F-CD9CE51851E3}">
      <dgm:prSet/>
      <dgm:spPr/>
      <dgm:t>
        <a:bodyPr/>
        <a:lstStyle/>
        <a:p>
          <a:endParaRPr lang="en-US"/>
        </a:p>
      </dgm:t>
    </dgm:pt>
    <dgm:pt modelId="{2ACDA37A-9637-493A-9512-EB0E54A82778}" type="sibTrans" cxnId="{271A8FBB-25E8-4B1B-8B6F-CD9CE51851E3}">
      <dgm:prSet/>
      <dgm:spPr/>
      <dgm:t>
        <a:bodyPr/>
        <a:lstStyle/>
        <a:p>
          <a:endParaRPr lang="en-US"/>
        </a:p>
      </dgm:t>
    </dgm:pt>
    <dgm:pt modelId="{92F20E4A-5B47-41A6-AD34-5CAF0526AE73}">
      <dgm:prSet phldrT="[Text]" custT="1"/>
      <dgm:spPr>
        <a:solidFill>
          <a:srgbClr val="00717D"/>
        </a:solidFill>
      </dgm:spPr>
      <dgm:t>
        <a:bodyPr/>
        <a:lstStyle/>
        <a:p>
          <a:pPr algn="ctr"/>
          <a:r>
            <a:rPr lang="en-US" sz="1200" b="1" kern="1200" dirty="0">
              <a:solidFill>
                <a:srgbClr val="EF4123"/>
              </a:solidFill>
              <a:latin typeface="Jura" panose="020B0604020202020204" charset="0"/>
              <a:ea typeface="Jura" panose="020B0604020202020204" charset="0"/>
            </a:rPr>
            <a:t>PHÁP LÝ</a:t>
          </a: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Hệ</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thống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pháp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lý</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đồng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bộ</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hiện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đại</a:t>
          </a:r>
          <a:r>
            <a:rPr lang="en-US" sz="1200" b="0" kern="1200" dirty="0">
              <a:solidFill>
                <a:srgbClr val="FFFFFF"/>
              </a:solidFill>
              <a:latin typeface="Montserrat" panose="020B0604020202020204" charset="0"/>
              <a:ea typeface="Jura" panose="020B0604020202020204" charset="0"/>
              <a:cs typeface="+mn-cs"/>
            </a:rPr>
            <a:t>.</a:t>
          </a: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Tập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hợp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phân</a:t>
          </a:r>
          <a:r>
            <a:rPr lang="en-US" sz="1200" b="0" kern="1200" dirty="0">
              <a:solidFill>
                <a:srgbClr val="FFFFFF"/>
              </a:solidFill>
              <a:latin typeface="Montserrat" panose="020B0604020202020204" charset="0"/>
              <a:ea typeface="Jura" panose="020B0604020202020204" charset="0"/>
              <a:cs typeface="+mn-cs"/>
            </a:rPr>
            <a:t> chia </a:t>
          </a:r>
          <a:r>
            <a:rPr lang="en-US" sz="1200" b="0" kern="1200" dirty="0" err="1">
              <a:solidFill>
                <a:srgbClr val="FFFFFF"/>
              </a:solidFill>
              <a:latin typeface="Montserrat" panose="020B0604020202020204" charset="0"/>
              <a:ea typeface="Jura" panose="020B0604020202020204" charset="0"/>
              <a:cs typeface="+mn-cs"/>
            </a:rPr>
            <a:t>chức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năng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từng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tượng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tham</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gia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như</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quản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lý</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nhà</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nước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Luật</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sư</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Trọng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tài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Tòa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án</a:t>
          </a:r>
          <a:endParaRPr lang="en-US" sz="1200" kern="1200" dirty="0">
            <a:latin typeface="Jura" panose="020B0604020202020204" charset="0"/>
            <a:ea typeface="Jura" panose="020B0604020202020204" charset="0"/>
          </a:endParaRPr>
        </a:p>
        <a:p>
          <a:pPr algn="ctr"/>
          <a:endParaRPr lang="en-US" sz="1200" kern="1200" dirty="0">
            <a:latin typeface="Jura" panose="020B0604020202020204" charset="0"/>
            <a:ea typeface="Jura" panose="020B0604020202020204" charset="0"/>
          </a:endParaRPr>
        </a:p>
      </dgm:t>
    </dgm:pt>
    <dgm:pt modelId="{5DE1C4DF-FCCA-47E3-8198-1D3DD03449B0}" type="parTrans" cxnId="{8D40415D-F947-41C7-B153-90E23F516460}">
      <dgm:prSet/>
      <dgm:spPr/>
      <dgm:t>
        <a:bodyPr/>
        <a:lstStyle/>
        <a:p>
          <a:endParaRPr lang="en-US"/>
        </a:p>
      </dgm:t>
    </dgm:pt>
    <dgm:pt modelId="{84740E6C-D2C5-4003-B453-7431440740C8}" type="sibTrans" cxnId="{8D40415D-F947-41C7-B153-90E23F516460}">
      <dgm:prSet/>
      <dgm:spPr/>
      <dgm:t>
        <a:bodyPr/>
        <a:lstStyle/>
        <a:p>
          <a:endParaRPr lang="en-US"/>
        </a:p>
      </dgm:t>
    </dgm:pt>
    <dgm:pt modelId="{3765D0F7-A4D7-46BC-8E88-9D91A692FA98}">
      <dgm:prSet phldrT="[Text]" custT="1"/>
      <dgm:spPr>
        <a:solidFill>
          <a:srgbClr val="00717D"/>
        </a:solidFill>
      </dgm:spPr>
      <dgm:t>
        <a:bodyPr/>
        <a:lstStyle/>
        <a:p>
          <a:pPr algn="ctr"/>
          <a:r>
            <a:rPr lang="en-US" sz="1200" b="1" kern="1200" dirty="0">
              <a:solidFill>
                <a:srgbClr val="EF4123"/>
              </a:solidFill>
              <a:latin typeface="Jura" panose="020B0604020202020204" charset="0"/>
              <a:ea typeface="Jura" panose="020B0604020202020204" charset="0"/>
            </a:rPr>
            <a:t>TRUYỀN THÔNG</a:t>
          </a: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đại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chúng</a:t>
          </a:r>
          <a:endParaRPr lang="en-US" sz="1200" b="0" kern="1200" dirty="0">
            <a:solidFill>
              <a:srgbClr val="FFFFFF"/>
            </a:solidFill>
            <a:latin typeface="Montserrat" panose="020B0604020202020204" charset="0"/>
            <a:ea typeface="Jura" panose="020B0604020202020204" charset="0"/>
            <a:cs typeface="+mn-cs"/>
          </a:endParaRP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đến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nhà</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nước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liên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report </a:t>
          </a:r>
          <a:r>
            <a:rPr lang="en-US" sz="1200" b="0" kern="1200" dirty="0" err="1">
              <a:solidFill>
                <a:srgbClr val="FFFFFF"/>
              </a:solidFill>
              <a:latin typeface="Montserrat" panose="020B0604020202020204" charset="0"/>
              <a:ea typeface="Jura" panose="020B0604020202020204" charset="0"/>
              <a:cs typeface="+mn-cs"/>
            </a:rPr>
            <a:t>định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kỳ</a:t>
          </a:r>
          <a:r>
            <a:rPr lang="en-US" sz="1200" b="0" kern="1200" dirty="0">
              <a:solidFill>
                <a:srgbClr val="FFFFFF"/>
              </a:solidFill>
              <a:latin typeface="Montserrat" panose="020B0604020202020204" charset="0"/>
              <a:ea typeface="Jura" panose="020B0604020202020204" charset="0"/>
              <a:cs typeface="+mn-cs"/>
            </a:rPr>
            <a:t>).</a:t>
          </a: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đến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tảng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khai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thác</a:t>
          </a:r>
          <a:endParaRPr lang="en-US" sz="1200" b="0" kern="1200" dirty="0">
            <a:solidFill>
              <a:srgbClr val="FFFFFF"/>
            </a:solidFill>
            <a:latin typeface="Montserrat" panose="020B0604020202020204" charset="0"/>
            <a:ea typeface="Jura" panose="020B0604020202020204" charset="0"/>
            <a:cs typeface="+mn-cs"/>
          </a:endParaRPr>
        </a:p>
      </dgm:t>
    </dgm:pt>
    <dgm:pt modelId="{326D4BD6-14CB-4C73-AAE7-79D85C636EF8}" type="parTrans" cxnId="{4F3CBC8A-39EE-4576-B07B-1B3AD956ED9F}">
      <dgm:prSet/>
      <dgm:spPr/>
      <dgm:t>
        <a:bodyPr/>
        <a:lstStyle/>
        <a:p>
          <a:endParaRPr lang="en-US"/>
        </a:p>
      </dgm:t>
    </dgm:pt>
    <dgm:pt modelId="{E0E75AB9-0D64-477A-9B87-FFDF40018272}" type="sibTrans" cxnId="{4F3CBC8A-39EE-4576-B07B-1B3AD956ED9F}">
      <dgm:prSet/>
      <dgm:spPr/>
      <dgm:t>
        <a:bodyPr/>
        <a:lstStyle/>
        <a:p>
          <a:endParaRPr lang="en-US"/>
        </a:p>
      </dgm:t>
    </dgm:pt>
    <dgm:pt modelId="{6319EEA1-2E3B-40D2-BE0F-2D71AC3E17AD}">
      <dgm:prSet phldrT="[Text]" custT="1"/>
      <dgm:spPr>
        <a:solidFill>
          <a:srgbClr val="00717D"/>
        </a:solidFill>
      </dgm:spPr>
      <dgm:t>
        <a:bodyPr/>
        <a:lstStyle/>
        <a:p>
          <a:pPr algn="ctr"/>
          <a:r>
            <a:rPr lang="en-US" sz="1200" b="1" kern="1200" dirty="0">
              <a:solidFill>
                <a:srgbClr val="EF4123"/>
              </a:solidFill>
              <a:latin typeface="Jura" panose="020B0604020202020204" charset="0"/>
              <a:ea typeface="Jura" panose="020B0604020202020204" charset="0"/>
            </a:rPr>
            <a:t>PHÂN PHỐI</a:t>
          </a:r>
        </a:p>
        <a:p>
          <a:pPr algn="l"/>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Phương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án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phân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kinh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doanh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ưu</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về</a:t>
          </a:r>
          <a:r>
            <a:rPr lang="en-US" sz="1200" b="0" kern="1200" dirty="0">
              <a:solidFill>
                <a:srgbClr val="FFFFFF"/>
              </a:solidFill>
              <a:latin typeface="Montserrat" panose="020B0604020202020204" charset="0"/>
              <a:ea typeface="Jura" panose="020B0604020202020204" charset="0"/>
              <a:cs typeface="+mn-cs"/>
            </a:rPr>
            <a:t> chi </a:t>
          </a:r>
          <a:r>
            <a:rPr lang="en-US" sz="1200" b="0" kern="1200" dirty="0" err="1">
              <a:solidFill>
                <a:srgbClr val="FFFFFF"/>
              </a:solidFill>
              <a:latin typeface="Montserrat" panose="020B0604020202020204" charset="0"/>
              <a:ea typeface="Jura" panose="020B0604020202020204" charset="0"/>
              <a:cs typeface="+mn-cs"/>
            </a:rPr>
            <a:t>phí</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về</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giá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trị</a:t>
          </a:r>
          <a:endParaRPr lang="en-US" sz="1200" b="0" kern="1200" dirty="0">
            <a:solidFill>
              <a:srgbClr val="FFFFFF"/>
            </a:solidFill>
            <a:latin typeface="Montserrat" panose="020B0604020202020204" charset="0"/>
            <a:ea typeface="Jura" panose="020B0604020202020204" charset="0"/>
            <a:cs typeface="+mn-cs"/>
          </a:endParaRPr>
        </a:p>
      </dgm:t>
    </dgm:pt>
    <dgm:pt modelId="{67C9BA1E-F22F-4C08-A025-ED602B3E4183}" type="parTrans" cxnId="{6A036FDA-64A8-47BE-805C-32916F5AE11E}">
      <dgm:prSet/>
      <dgm:spPr/>
      <dgm:t>
        <a:bodyPr/>
        <a:lstStyle/>
        <a:p>
          <a:endParaRPr lang="en-US"/>
        </a:p>
      </dgm:t>
    </dgm:pt>
    <dgm:pt modelId="{650F4747-C2C8-4C32-B068-DD25E53B0F8D}" type="sibTrans" cxnId="{6A036FDA-64A8-47BE-805C-32916F5AE11E}">
      <dgm:prSet/>
      <dgm:spPr/>
      <dgm:t>
        <a:bodyPr/>
        <a:lstStyle/>
        <a:p>
          <a:endParaRPr lang="en-US"/>
        </a:p>
      </dgm:t>
    </dgm:pt>
    <dgm:pt modelId="{6854CFD2-0C49-432F-A7A4-33E1BF1E988D}" type="pres">
      <dgm:prSet presAssocID="{8B0F8DAB-202B-42D6-8D91-9A2E53D7C688}" presName="matrix" presStyleCnt="0">
        <dgm:presLayoutVars>
          <dgm:chMax val="1"/>
          <dgm:dir/>
          <dgm:resizeHandles val="exact"/>
        </dgm:presLayoutVars>
      </dgm:prSet>
      <dgm:spPr/>
    </dgm:pt>
    <dgm:pt modelId="{12D1F528-2EC8-47AB-86AA-530BE993BF0D}" type="pres">
      <dgm:prSet presAssocID="{8B0F8DAB-202B-42D6-8D91-9A2E53D7C688}" presName="axisShape" presStyleLbl="bgShp" presStyleIdx="0" presStyleCnt="1"/>
      <dgm:spPr>
        <a:solidFill>
          <a:srgbClr val="EF4123"/>
        </a:solidFill>
      </dgm:spPr>
    </dgm:pt>
    <dgm:pt modelId="{67348835-C7EF-403A-B8DD-AC3005803669}" type="pres">
      <dgm:prSet presAssocID="{8B0F8DAB-202B-42D6-8D91-9A2E53D7C688}" presName="rect1" presStyleLbl="node1" presStyleIdx="0" presStyleCnt="4">
        <dgm:presLayoutVars>
          <dgm:chMax val="0"/>
          <dgm:chPref val="0"/>
          <dgm:bulletEnabled val="1"/>
        </dgm:presLayoutVars>
      </dgm:prSet>
      <dgm:spPr/>
    </dgm:pt>
    <dgm:pt modelId="{4BD1D2E6-C6D9-4BCD-8313-4AF3E44D0FAF}" type="pres">
      <dgm:prSet presAssocID="{8B0F8DAB-202B-42D6-8D91-9A2E53D7C688}" presName="rect2" presStyleLbl="node1" presStyleIdx="1" presStyleCnt="4">
        <dgm:presLayoutVars>
          <dgm:chMax val="0"/>
          <dgm:chPref val="0"/>
          <dgm:bulletEnabled val="1"/>
        </dgm:presLayoutVars>
      </dgm:prSet>
      <dgm:spPr/>
    </dgm:pt>
    <dgm:pt modelId="{FBE55590-EF93-41A7-B2BD-26C592605DA5}" type="pres">
      <dgm:prSet presAssocID="{8B0F8DAB-202B-42D6-8D91-9A2E53D7C688}" presName="rect3" presStyleLbl="node1" presStyleIdx="2" presStyleCnt="4">
        <dgm:presLayoutVars>
          <dgm:chMax val="0"/>
          <dgm:chPref val="0"/>
          <dgm:bulletEnabled val="1"/>
        </dgm:presLayoutVars>
      </dgm:prSet>
      <dgm:spPr/>
    </dgm:pt>
    <dgm:pt modelId="{E0BF114A-3B30-4754-9A4D-1B47D32482C9}" type="pres">
      <dgm:prSet presAssocID="{8B0F8DAB-202B-42D6-8D91-9A2E53D7C688}" presName="rect4" presStyleLbl="node1" presStyleIdx="3" presStyleCnt="4">
        <dgm:presLayoutVars>
          <dgm:chMax val="0"/>
          <dgm:chPref val="0"/>
          <dgm:bulletEnabled val="1"/>
        </dgm:presLayoutVars>
      </dgm:prSet>
      <dgm:spPr/>
    </dgm:pt>
  </dgm:ptLst>
  <dgm:cxnLst>
    <dgm:cxn modelId="{ABFFC022-8C2D-4D8B-8737-83AFBD1EC7CD}" type="presOf" srcId="{8B0F8DAB-202B-42D6-8D91-9A2E53D7C688}" destId="{6854CFD2-0C49-432F-A7A4-33E1BF1E988D}" srcOrd="0" destOrd="0" presId="urn:microsoft.com/office/officeart/2005/8/layout/matrix2"/>
    <dgm:cxn modelId="{46245440-F75F-40CD-84BE-EFDF0D64D718}" type="presOf" srcId="{6319EEA1-2E3B-40D2-BE0F-2D71AC3E17AD}" destId="{E0BF114A-3B30-4754-9A4D-1B47D32482C9}" srcOrd="0" destOrd="0" presId="urn:microsoft.com/office/officeart/2005/8/layout/matrix2"/>
    <dgm:cxn modelId="{DDC89F4D-9D56-41EA-9877-650D5A82E4BF}" type="presOf" srcId="{92F20E4A-5B47-41A6-AD34-5CAF0526AE73}" destId="{4BD1D2E6-C6D9-4BCD-8313-4AF3E44D0FAF}" srcOrd="0" destOrd="0" presId="urn:microsoft.com/office/officeart/2005/8/layout/matrix2"/>
    <dgm:cxn modelId="{D8D61F5A-1388-4821-912F-59B854BED52D}" type="presOf" srcId="{111F2915-48F7-47BB-9097-9BFBD9662AD8}" destId="{67348835-C7EF-403A-B8DD-AC3005803669}" srcOrd="0" destOrd="0" presId="urn:microsoft.com/office/officeart/2005/8/layout/matrix2"/>
    <dgm:cxn modelId="{8D40415D-F947-41C7-B153-90E23F516460}" srcId="{8B0F8DAB-202B-42D6-8D91-9A2E53D7C688}" destId="{92F20E4A-5B47-41A6-AD34-5CAF0526AE73}" srcOrd="1" destOrd="0" parTransId="{5DE1C4DF-FCCA-47E3-8198-1D3DD03449B0}" sibTransId="{84740E6C-D2C5-4003-B453-7431440740C8}"/>
    <dgm:cxn modelId="{4F3CBC8A-39EE-4576-B07B-1B3AD956ED9F}" srcId="{8B0F8DAB-202B-42D6-8D91-9A2E53D7C688}" destId="{3765D0F7-A4D7-46BC-8E88-9D91A692FA98}" srcOrd="2" destOrd="0" parTransId="{326D4BD6-14CB-4C73-AAE7-79D85C636EF8}" sibTransId="{E0E75AB9-0D64-477A-9B87-FFDF40018272}"/>
    <dgm:cxn modelId="{271A8FBB-25E8-4B1B-8B6F-CD9CE51851E3}" srcId="{8B0F8DAB-202B-42D6-8D91-9A2E53D7C688}" destId="{111F2915-48F7-47BB-9097-9BFBD9662AD8}" srcOrd="0" destOrd="0" parTransId="{EBB22B56-AA26-4B33-A2E4-6F7AB85218F2}" sibTransId="{2ACDA37A-9637-493A-9512-EB0E54A82778}"/>
    <dgm:cxn modelId="{04EFC5CE-B324-40D9-B3ED-29A92E5D88C4}" type="presOf" srcId="{3765D0F7-A4D7-46BC-8E88-9D91A692FA98}" destId="{FBE55590-EF93-41A7-B2BD-26C592605DA5}" srcOrd="0" destOrd="0" presId="urn:microsoft.com/office/officeart/2005/8/layout/matrix2"/>
    <dgm:cxn modelId="{6A036FDA-64A8-47BE-805C-32916F5AE11E}" srcId="{8B0F8DAB-202B-42D6-8D91-9A2E53D7C688}" destId="{6319EEA1-2E3B-40D2-BE0F-2D71AC3E17AD}" srcOrd="3" destOrd="0" parTransId="{67C9BA1E-F22F-4C08-A025-ED602B3E4183}" sibTransId="{650F4747-C2C8-4C32-B068-DD25E53B0F8D}"/>
    <dgm:cxn modelId="{E6428D95-CF79-469F-BFAF-C115093EC503}" type="presParOf" srcId="{6854CFD2-0C49-432F-A7A4-33E1BF1E988D}" destId="{12D1F528-2EC8-47AB-86AA-530BE993BF0D}" srcOrd="0" destOrd="0" presId="urn:microsoft.com/office/officeart/2005/8/layout/matrix2"/>
    <dgm:cxn modelId="{C58452CC-59FD-4DB8-8A8A-73E3669757BE}" type="presParOf" srcId="{6854CFD2-0C49-432F-A7A4-33E1BF1E988D}" destId="{67348835-C7EF-403A-B8DD-AC3005803669}" srcOrd="1" destOrd="0" presId="urn:microsoft.com/office/officeart/2005/8/layout/matrix2"/>
    <dgm:cxn modelId="{DC011E54-FEA4-4704-9B4E-2EBE6787DD02}" type="presParOf" srcId="{6854CFD2-0C49-432F-A7A4-33E1BF1E988D}" destId="{4BD1D2E6-C6D9-4BCD-8313-4AF3E44D0FAF}" srcOrd="2" destOrd="0" presId="urn:microsoft.com/office/officeart/2005/8/layout/matrix2"/>
    <dgm:cxn modelId="{CE8854D5-F3D1-48C9-92E4-45BC04F28C33}" type="presParOf" srcId="{6854CFD2-0C49-432F-A7A4-33E1BF1E988D}" destId="{FBE55590-EF93-41A7-B2BD-26C592605DA5}" srcOrd="3" destOrd="0" presId="urn:microsoft.com/office/officeart/2005/8/layout/matrix2"/>
    <dgm:cxn modelId="{DFD155A0-6427-4056-87F2-E5603646EE41}" type="presParOf" srcId="{6854CFD2-0C49-432F-A7A4-33E1BF1E988D}" destId="{E0BF114A-3B30-4754-9A4D-1B47D32482C9}"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C64C90-F2DE-4AC2-9A8A-6300379AF8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087791B-7B36-4D7D-BEE6-AEAF26F3CDBE}">
      <dgm:prSet phldrT="[Văn bản]"/>
      <dgm:spPr>
        <a:noFill/>
        <a:ln w="12700">
          <a:solidFill>
            <a:srgbClr val="85D5E6"/>
          </a:solidFill>
        </a:ln>
      </dgm:spPr>
      <dgm:t>
        <a:bodyPr/>
        <a:lstStyle/>
        <a:p>
          <a:pPr>
            <a:buClr>
              <a:schemeClr val="bg1"/>
            </a:buClr>
            <a:buSzPts val="1400"/>
            <a:buFont typeface="Arial" panose="020B0604020202020204" pitchFamily="34" charset="0"/>
            <a:buChar char="•"/>
          </a:pPr>
          <a:r>
            <a:rPr lang="vi-VN" dirty="0">
              <a:solidFill>
                <a:schemeClr val="bg1"/>
              </a:solidFill>
              <a:latin typeface="Montserrat" pitchFamily="2" charset="0"/>
              <a:sym typeface="Jura"/>
            </a:rPr>
            <a:t>Bảo vệ bản quyền báo chí</a:t>
          </a:r>
        </a:p>
      </dgm:t>
    </dgm:pt>
    <dgm:pt modelId="{66A490C7-26AB-4E3E-8BDA-9F9A73BBA3D9}" type="parTrans" cxnId="{379F2489-0B0B-43FB-966B-A6350B7ADABB}">
      <dgm:prSet/>
      <dgm:spPr/>
      <dgm:t>
        <a:bodyPr/>
        <a:lstStyle/>
        <a:p>
          <a:endParaRPr lang="en-US"/>
        </a:p>
      </dgm:t>
    </dgm:pt>
    <dgm:pt modelId="{7C846853-F3D4-4260-8183-EAD49A0C7404}" type="sibTrans" cxnId="{379F2489-0B0B-43FB-966B-A6350B7ADABB}">
      <dgm:prSet/>
      <dgm:spPr>
        <a:ln>
          <a:solidFill>
            <a:srgbClr val="85D5E6"/>
          </a:solidFill>
        </a:ln>
      </dgm:spPr>
      <dgm:t>
        <a:bodyPr/>
        <a:lstStyle/>
        <a:p>
          <a:endParaRPr lang="en-US"/>
        </a:p>
      </dgm:t>
    </dgm:pt>
    <dgm:pt modelId="{0BA17B04-9826-46F1-BDC9-9A13147227E7}">
      <dgm:prSet phldrT="[Văn bản]"/>
      <dgm:spPr>
        <a:noFill/>
        <a:ln w="12700">
          <a:solidFill>
            <a:srgbClr val="85D5E6"/>
          </a:solidFill>
        </a:ln>
      </dgm:spPr>
      <dgm:t>
        <a:bodyPr/>
        <a:lstStyle/>
        <a:p>
          <a:pPr>
            <a:buClr>
              <a:schemeClr val="bg1"/>
            </a:buClr>
            <a:buSzPts val="1400"/>
            <a:buFont typeface="Arial" panose="020B0604020202020204" pitchFamily="34" charset="0"/>
            <a:buChar char="•"/>
          </a:pPr>
          <a:r>
            <a:rPr lang="vi-VN" dirty="0">
              <a:solidFill>
                <a:schemeClr val="bg1"/>
              </a:solidFill>
              <a:latin typeface="Montserrat" pitchFamily="2" charset="0"/>
              <a:sym typeface="Jura"/>
            </a:rPr>
            <a:t>Bảo vệ bản quyền âm nhạc</a:t>
          </a:r>
        </a:p>
      </dgm:t>
    </dgm:pt>
    <dgm:pt modelId="{EDC04C94-5255-4A9E-A5FD-E93BB75A02CD}" type="parTrans" cxnId="{EC7DF56C-F4B5-48D4-9541-C97600B64D95}">
      <dgm:prSet/>
      <dgm:spPr/>
      <dgm:t>
        <a:bodyPr/>
        <a:lstStyle/>
        <a:p>
          <a:endParaRPr lang="en-US"/>
        </a:p>
      </dgm:t>
    </dgm:pt>
    <dgm:pt modelId="{14C7EB1D-4CC0-4E6A-8757-DFC6325146A5}" type="sibTrans" cxnId="{EC7DF56C-F4B5-48D4-9541-C97600B64D95}">
      <dgm:prSet/>
      <dgm:spPr/>
      <dgm:t>
        <a:bodyPr/>
        <a:lstStyle/>
        <a:p>
          <a:endParaRPr lang="en-US"/>
        </a:p>
      </dgm:t>
    </dgm:pt>
    <dgm:pt modelId="{6B057F1C-C661-4F77-8B23-F544E3107D12}">
      <dgm:prSet phldrT="[Văn bản]"/>
      <dgm:spPr>
        <a:noFill/>
        <a:ln w="12700">
          <a:solidFill>
            <a:srgbClr val="85D5E6"/>
          </a:solidFill>
        </a:ln>
      </dgm:spPr>
      <dgm:t>
        <a:bodyPr/>
        <a:lstStyle/>
        <a:p>
          <a:pPr>
            <a:buClr>
              <a:schemeClr val="bg1"/>
            </a:buClr>
            <a:buSzPts val="1400"/>
            <a:buFont typeface="Arial" panose="020B0604020202020204" pitchFamily="34" charset="0"/>
            <a:buChar char="•"/>
          </a:pPr>
          <a:r>
            <a:rPr lang="vi-VN" dirty="0">
              <a:solidFill>
                <a:schemeClr val="bg1"/>
              </a:solidFill>
              <a:latin typeface="Montserrat" pitchFamily="2" charset="0"/>
              <a:sym typeface="Jura"/>
            </a:rPr>
            <a:t>Bảo vệ bản quyền ấn bản điện tử (sách điện tử/ văn học)</a:t>
          </a:r>
          <a:endParaRPr lang="en-US" dirty="0">
            <a:latin typeface="Montserrat" pitchFamily="2" charset="0"/>
          </a:endParaRPr>
        </a:p>
      </dgm:t>
    </dgm:pt>
    <dgm:pt modelId="{CDFA06E9-8B5E-4156-B5B0-5AA50540AB2A}" type="parTrans" cxnId="{95D21D86-1173-4970-B71B-F5275A091F32}">
      <dgm:prSet/>
      <dgm:spPr/>
      <dgm:t>
        <a:bodyPr/>
        <a:lstStyle/>
        <a:p>
          <a:endParaRPr lang="en-US"/>
        </a:p>
      </dgm:t>
    </dgm:pt>
    <dgm:pt modelId="{CBAB813A-6181-4ACB-9201-6D14625822E5}" type="sibTrans" cxnId="{95D21D86-1173-4970-B71B-F5275A091F32}">
      <dgm:prSet/>
      <dgm:spPr/>
      <dgm:t>
        <a:bodyPr/>
        <a:lstStyle/>
        <a:p>
          <a:endParaRPr lang="en-US"/>
        </a:p>
      </dgm:t>
    </dgm:pt>
    <dgm:pt modelId="{49E82EDB-FFB5-4F2B-8D3C-432FD63C498A}" type="pres">
      <dgm:prSet presAssocID="{1BC64C90-F2DE-4AC2-9A8A-6300379AF8B7}" presName="Name0" presStyleCnt="0">
        <dgm:presLayoutVars>
          <dgm:chMax val="7"/>
          <dgm:chPref val="7"/>
          <dgm:dir/>
        </dgm:presLayoutVars>
      </dgm:prSet>
      <dgm:spPr/>
    </dgm:pt>
    <dgm:pt modelId="{197949FF-9C15-49AA-8FAE-A989AFF990B2}" type="pres">
      <dgm:prSet presAssocID="{1BC64C90-F2DE-4AC2-9A8A-6300379AF8B7}" presName="Name1" presStyleCnt="0"/>
      <dgm:spPr/>
    </dgm:pt>
    <dgm:pt modelId="{F024C85C-456A-43BE-8EEC-33B0716B5BF4}" type="pres">
      <dgm:prSet presAssocID="{1BC64C90-F2DE-4AC2-9A8A-6300379AF8B7}" presName="cycle" presStyleCnt="0"/>
      <dgm:spPr/>
    </dgm:pt>
    <dgm:pt modelId="{E55CB176-1F32-4664-B554-9C6A06552D9F}" type="pres">
      <dgm:prSet presAssocID="{1BC64C90-F2DE-4AC2-9A8A-6300379AF8B7}" presName="srcNode" presStyleLbl="node1" presStyleIdx="0" presStyleCnt="3"/>
      <dgm:spPr/>
    </dgm:pt>
    <dgm:pt modelId="{4461FF11-57D4-4851-92B8-3DFC5F2C8F94}" type="pres">
      <dgm:prSet presAssocID="{1BC64C90-F2DE-4AC2-9A8A-6300379AF8B7}" presName="conn" presStyleLbl="parChTrans1D2" presStyleIdx="0" presStyleCnt="1"/>
      <dgm:spPr/>
    </dgm:pt>
    <dgm:pt modelId="{031E336A-1B8C-434F-B68A-F7CB0F26DF99}" type="pres">
      <dgm:prSet presAssocID="{1BC64C90-F2DE-4AC2-9A8A-6300379AF8B7}" presName="extraNode" presStyleLbl="node1" presStyleIdx="0" presStyleCnt="3"/>
      <dgm:spPr/>
    </dgm:pt>
    <dgm:pt modelId="{BDC74F5F-4877-4A9B-B6EA-B60583CD1442}" type="pres">
      <dgm:prSet presAssocID="{1BC64C90-F2DE-4AC2-9A8A-6300379AF8B7}" presName="dstNode" presStyleLbl="node1" presStyleIdx="0" presStyleCnt="3"/>
      <dgm:spPr/>
    </dgm:pt>
    <dgm:pt modelId="{3FBE0A9F-6F41-4273-B36D-43FA3F33FA6D}" type="pres">
      <dgm:prSet presAssocID="{6087791B-7B36-4D7D-BEE6-AEAF26F3CDBE}" presName="text_1" presStyleLbl="node1" presStyleIdx="0" presStyleCnt="3">
        <dgm:presLayoutVars>
          <dgm:bulletEnabled val="1"/>
        </dgm:presLayoutVars>
      </dgm:prSet>
      <dgm:spPr/>
    </dgm:pt>
    <dgm:pt modelId="{3809B80A-7E40-4D51-8648-1FD78C01DC3C}" type="pres">
      <dgm:prSet presAssocID="{6087791B-7B36-4D7D-BEE6-AEAF26F3CDBE}" presName="accent_1" presStyleCnt="0"/>
      <dgm:spPr/>
    </dgm:pt>
    <dgm:pt modelId="{D86F5C3C-227D-4CB1-89BD-EC2CF84DFBD4}" type="pres">
      <dgm:prSet presAssocID="{6087791B-7B36-4D7D-BEE6-AEAF26F3CDBE}" presName="accentRepeatNode" presStyleLbl="solidFgAcc1" presStyleIdx="0" presStyleCnt="3"/>
      <dgm:spPr>
        <a:ln>
          <a:solidFill>
            <a:srgbClr val="85D5E6"/>
          </a:solidFill>
        </a:ln>
      </dgm:spPr>
    </dgm:pt>
    <dgm:pt modelId="{1CF6918D-96CA-4BAB-80B0-24ADE22BBBD1}" type="pres">
      <dgm:prSet presAssocID="{0BA17B04-9826-46F1-BDC9-9A13147227E7}" presName="text_2" presStyleLbl="node1" presStyleIdx="1" presStyleCnt="3">
        <dgm:presLayoutVars>
          <dgm:bulletEnabled val="1"/>
        </dgm:presLayoutVars>
      </dgm:prSet>
      <dgm:spPr/>
    </dgm:pt>
    <dgm:pt modelId="{84F0355D-45D0-4AC2-96E3-FA4DCC8AEF6B}" type="pres">
      <dgm:prSet presAssocID="{0BA17B04-9826-46F1-BDC9-9A13147227E7}" presName="accent_2" presStyleCnt="0"/>
      <dgm:spPr/>
    </dgm:pt>
    <dgm:pt modelId="{C4C1AD58-7271-4452-8A22-2DBEF3FF9393}" type="pres">
      <dgm:prSet presAssocID="{0BA17B04-9826-46F1-BDC9-9A13147227E7}" presName="accentRepeatNode" presStyleLbl="solidFgAcc1" presStyleIdx="1" presStyleCnt="3"/>
      <dgm:spPr>
        <a:ln>
          <a:solidFill>
            <a:srgbClr val="85D5E6"/>
          </a:solidFill>
        </a:ln>
      </dgm:spPr>
    </dgm:pt>
    <dgm:pt modelId="{B7E7B05B-3263-409A-AC66-B5E047DEFBD3}" type="pres">
      <dgm:prSet presAssocID="{6B057F1C-C661-4F77-8B23-F544E3107D12}" presName="text_3" presStyleLbl="node1" presStyleIdx="2" presStyleCnt="3" custLinFactNeighborX="279">
        <dgm:presLayoutVars>
          <dgm:bulletEnabled val="1"/>
        </dgm:presLayoutVars>
      </dgm:prSet>
      <dgm:spPr/>
    </dgm:pt>
    <dgm:pt modelId="{E6F6E144-C489-4C27-B03A-4C5435EE870D}" type="pres">
      <dgm:prSet presAssocID="{6B057F1C-C661-4F77-8B23-F544E3107D12}" presName="accent_3" presStyleCnt="0"/>
      <dgm:spPr/>
    </dgm:pt>
    <dgm:pt modelId="{1844389F-2202-4026-B439-73DA675402A4}" type="pres">
      <dgm:prSet presAssocID="{6B057F1C-C661-4F77-8B23-F544E3107D12}" presName="accentRepeatNode" presStyleLbl="solidFgAcc1" presStyleIdx="2" presStyleCnt="3"/>
      <dgm:spPr>
        <a:ln>
          <a:solidFill>
            <a:srgbClr val="85D5E6"/>
          </a:solidFill>
        </a:ln>
      </dgm:spPr>
    </dgm:pt>
  </dgm:ptLst>
  <dgm:cxnLst>
    <dgm:cxn modelId="{16BA6C66-F5ED-4272-9ADE-8A5EC186BAF9}" type="presOf" srcId="{7C846853-F3D4-4260-8183-EAD49A0C7404}" destId="{4461FF11-57D4-4851-92B8-3DFC5F2C8F94}" srcOrd="0" destOrd="0" presId="urn:microsoft.com/office/officeart/2008/layout/VerticalCurvedList"/>
    <dgm:cxn modelId="{EC7DF56C-F4B5-48D4-9541-C97600B64D95}" srcId="{1BC64C90-F2DE-4AC2-9A8A-6300379AF8B7}" destId="{0BA17B04-9826-46F1-BDC9-9A13147227E7}" srcOrd="1" destOrd="0" parTransId="{EDC04C94-5255-4A9E-A5FD-E93BB75A02CD}" sibTransId="{14C7EB1D-4CC0-4E6A-8757-DFC6325146A5}"/>
    <dgm:cxn modelId="{95D21D86-1173-4970-B71B-F5275A091F32}" srcId="{1BC64C90-F2DE-4AC2-9A8A-6300379AF8B7}" destId="{6B057F1C-C661-4F77-8B23-F544E3107D12}" srcOrd="2" destOrd="0" parTransId="{CDFA06E9-8B5E-4156-B5B0-5AA50540AB2A}" sibTransId="{CBAB813A-6181-4ACB-9201-6D14625822E5}"/>
    <dgm:cxn modelId="{168BE187-2519-4BDE-A126-77537CC3340B}" type="presOf" srcId="{6B057F1C-C661-4F77-8B23-F544E3107D12}" destId="{B7E7B05B-3263-409A-AC66-B5E047DEFBD3}" srcOrd="0" destOrd="0" presId="urn:microsoft.com/office/officeart/2008/layout/VerticalCurvedList"/>
    <dgm:cxn modelId="{379F2489-0B0B-43FB-966B-A6350B7ADABB}" srcId="{1BC64C90-F2DE-4AC2-9A8A-6300379AF8B7}" destId="{6087791B-7B36-4D7D-BEE6-AEAF26F3CDBE}" srcOrd="0" destOrd="0" parTransId="{66A490C7-26AB-4E3E-8BDA-9F9A73BBA3D9}" sibTransId="{7C846853-F3D4-4260-8183-EAD49A0C7404}"/>
    <dgm:cxn modelId="{48A0E591-4CBB-4F47-8A26-78A52C73EEA4}" type="presOf" srcId="{6087791B-7B36-4D7D-BEE6-AEAF26F3CDBE}" destId="{3FBE0A9F-6F41-4273-B36D-43FA3F33FA6D}" srcOrd="0" destOrd="0" presId="urn:microsoft.com/office/officeart/2008/layout/VerticalCurvedList"/>
    <dgm:cxn modelId="{54AFD8BB-F431-4FC5-B39E-E80B0E45BCD4}" type="presOf" srcId="{1BC64C90-F2DE-4AC2-9A8A-6300379AF8B7}" destId="{49E82EDB-FFB5-4F2B-8D3C-432FD63C498A}" srcOrd="0" destOrd="0" presId="urn:microsoft.com/office/officeart/2008/layout/VerticalCurvedList"/>
    <dgm:cxn modelId="{AB11D9BF-45FB-4B00-AB28-43A7EF02A5E7}" type="presOf" srcId="{0BA17B04-9826-46F1-BDC9-9A13147227E7}" destId="{1CF6918D-96CA-4BAB-80B0-24ADE22BBBD1}" srcOrd="0" destOrd="0" presId="urn:microsoft.com/office/officeart/2008/layout/VerticalCurvedList"/>
    <dgm:cxn modelId="{E68401DA-FB73-4792-9898-F6D8A30BE808}" type="presParOf" srcId="{49E82EDB-FFB5-4F2B-8D3C-432FD63C498A}" destId="{197949FF-9C15-49AA-8FAE-A989AFF990B2}" srcOrd="0" destOrd="0" presId="urn:microsoft.com/office/officeart/2008/layout/VerticalCurvedList"/>
    <dgm:cxn modelId="{C33FC03D-AB5C-4A57-824F-FCE2D38687BE}" type="presParOf" srcId="{197949FF-9C15-49AA-8FAE-A989AFF990B2}" destId="{F024C85C-456A-43BE-8EEC-33B0716B5BF4}" srcOrd="0" destOrd="0" presId="urn:microsoft.com/office/officeart/2008/layout/VerticalCurvedList"/>
    <dgm:cxn modelId="{8DC6F436-2E83-4963-8B7D-F6E03C0E84EB}" type="presParOf" srcId="{F024C85C-456A-43BE-8EEC-33B0716B5BF4}" destId="{E55CB176-1F32-4664-B554-9C6A06552D9F}" srcOrd="0" destOrd="0" presId="urn:microsoft.com/office/officeart/2008/layout/VerticalCurvedList"/>
    <dgm:cxn modelId="{710BFFFC-0DC0-4943-B4BA-EB8800A565D2}" type="presParOf" srcId="{F024C85C-456A-43BE-8EEC-33B0716B5BF4}" destId="{4461FF11-57D4-4851-92B8-3DFC5F2C8F94}" srcOrd="1" destOrd="0" presId="urn:microsoft.com/office/officeart/2008/layout/VerticalCurvedList"/>
    <dgm:cxn modelId="{8D53FFD1-A39B-4E61-A1F3-54A31C52F877}" type="presParOf" srcId="{F024C85C-456A-43BE-8EEC-33B0716B5BF4}" destId="{031E336A-1B8C-434F-B68A-F7CB0F26DF99}" srcOrd="2" destOrd="0" presId="urn:microsoft.com/office/officeart/2008/layout/VerticalCurvedList"/>
    <dgm:cxn modelId="{C726F08F-8622-4BB1-BD0C-6B984827D4FB}" type="presParOf" srcId="{F024C85C-456A-43BE-8EEC-33B0716B5BF4}" destId="{BDC74F5F-4877-4A9B-B6EA-B60583CD1442}" srcOrd="3" destOrd="0" presId="urn:microsoft.com/office/officeart/2008/layout/VerticalCurvedList"/>
    <dgm:cxn modelId="{45036915-C19E-4CC6-8211-AC248DD3E37F}" type="presParOf" srcId="{197949FF-9C15-49AA-8FAE-A989AFF990B2}" destId="{3FBE0A9F-6F41-4273-B36D-43FA3F33FA6D}" srcOrd="1" destOrd="0" presId="urn:microsoft.com/office/officeart/2008/layout/VerticalCurvedList"/>
    <dgm:cxn modelId="{D032C1D1-026B-4E5F-BEBB-1C9A50569D17}" type="presParOf" srcId="{197949FF-9C15-49AA-8FAE-A989AFF990B2}" destId="{3809B80A-7E40-4D51-8648-1FD78C01DC3C}" srcOrd="2" destOrd="0" presId="urn:microsoft.com/office/officeart/2008/layout/VerticalCurvedList"/>
    <dgm:cxn modelId="{92B825CD-569B-49B9-9F96-0D00B236A2DE}" type="presParOf" srcId="{3809B80A-7E40-4D51-8648-1FD78C01DC3C}" destId="{D86F5C3C-227D-4CB1-89BD-EC2CF84DFBD4}" srcOrd="0" destOrd="0" presId="urn:microsoft.com/office/officeart/2008/layout/VerticalCurvedList"/>
    <dgm:cxn modelId="{9135585D-08B6-4FE1-A6DC-9BBB52ECF8B8}" type="presParOf" srcId="{197949FF-9C15-49AA-8FAE-A989AFF990B2}" destId="{1CF6918D-96CA-4BAB-80B0-24ADE22BBBD1}" srcOrd="3" destOrd="0" presId="urn:microsoft.com/office/officeart/2008/layout/VerticalCurvedList"/>
    <dgm:cxn modelId="{3D6D6B7A-3435-43FF-ABCF-522E4CE2764F}" type="presParOf" srcId="{197949FF-9C15-49AA-8FAE-A989AFF990B2}" destId="{84F0355D-45D0-4AC2-96E3-FA4DCC8AEF6B}" srcOrd="4" destOrd="0" presId="urn:microsoft.com/office/officeart/2008/layout/VerticalCurvedList"/>
    <dgm:cxn modelId="{E7B800F5-C0B0-4EA5-8D66-8B4FBA966CEA}" type="presParOf" srcId="{84F0355D-45D0-4AC2-96E3-FA4DCC8AEF6B}" destId="{C4C1AD58-7271-4452-8A22-2DBEF3FF9393}" srcOrd="0" destOrd="0" presId="urn:microsoft.com/office/officeart/2008/layout/VerticalCurvedList"/>
    <dgm:cxn modelId="{ECD7B3C9-7036-4C75-9B6D-6DA8DE2462A6}" type="presParOf" srcId="{197949FF-9C15-49AA-8FAE-A989AFF990B2}" destId="{B7E7B05B-3263-409A-AC66-B5E047DEFBD3}" srcOrd="5" destOrd="0" presId="urn:microsoft.com/office/officeart/2008/layout/VerticalCurvedList"/>
    <dgm:cxn modelId="{22DBDD9B-2A03-4BD6-8996-863735FC2B34}" type="presParOf" srcId="{197949FF-9C15-49AA-8FAE-A989AFF990B2}" destId="{E6F6E144-C489-4C27-B03A-4C5435EE870D}" srcOrd="6" destOrd="0" presId="urn:microsoft.com/office/officeart/2008/layout/VerticalCurvedList"/>
    <dgm:cxn modelId="{07EDB47D-E2BF-42FA-87FC-F3E37F81FCFB}" type="presParOf" srcId="{E6F6E144-C489-4C27-B03A-4C5435EE870D}" destId="{1844389F-2202-4026-B439-73DA675402A4}" srcOrd="0" destOrd="0" presId="urn:microsoft.com/office/officeart/2008/layout/VerticalCurvedList"/>
  </dgm:cxnLst>
  <dgm:bg/>
  <dgm:whole>
    <a:ln w="9525"/>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1F528-2EC8-47AB-86AA-530BE993BF0D}">
      <dsp:nvSpPr>
        <dsp:cNvPr id="0" name=""/>
        <dsp:cNvSpPr/>
      </dsp:nvSpPr>
      <dsp:spPr>
        <a:xfrm>
          <a:off x="841218" y="0"/>
          <a:ext cx="5331154" cy="5331154"/>
        </a:xfrm>
        <a:prstGeom prst="quadArrow">
          <a:avLst>
            <a:gd name="adj1" fmla="val 2000"/>
            <a:gd name="adj2" fmla="val 4000"/>
            <a:gd name="adj3" fmla="val 5000"/>
          </a:avLst>
        </a:prstGeom>
        <a:solidFill>
          <a:srgbClr val="EF4123"/>
        </a:solidFill>
        <a:ln>
          <a:noFill/>
        </a:ln>
        <a:effectLst/>
      </dsp:spPr>
      <dsp:style>
        <a:lnRef idx="0">
          <a:scrgbClr r="0" g="0" b="0"/>
        </a:lnRef>
        <a:fillRef idx="1">
          <a:scrgbClr r="0" g="0" b="0"/>
        </a:fillRef>
        <a:effectRef idx="0">
          <a:scrgbClr r="0" g="0" b="0"/>
        </a:effectRef>
        <a:fontRef idx="minor"/>
      </dsp:style>
    </dsp:sp>
    <dsp:sp modelId="{67348835-C7EF-403A-B8DD-AC3005803669}">
      <dsp:nvSpPr>
        <dsp:cNvPr id="0" name=""/>
        <dsp:cNvSpPr/>
      </dsp:nvSpPr>
      <dsp:spPr>
        <a:xfrm>
          <a:off x="1187743" y="346525"/>
          <a:ext cx="2132461" cy="2132461"/>
        </a:xfrm>
        <a:prstGeom prst="roundRect">
          <a:avLst/>
        </a:prstGeom>
        <a:solidFill>
          <a:srgbClr val="0071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EF4123"/>
              </a:solidFill>
              <a:latin typeface="Montserrat" panose="020B0604020202020204" charset="0"/>
              <a:ea typeface="Jura" panose="020B0604020202020204" charset="0"/>
            </a:rPr>
            <a:t>CÔNG NGHỆ</a:t>
          </a:r>
        </a:p>
        <a:p>
          <a:pPr marL="0" lvl="0" indent="0" algn="l" defTabSz="533400">
            <a:lnSpc>
              <a:spcPct val="90000"/>
            </a:lnSpc>
            <a:spcBef>
              <a:spcPct val="0"/>
            </a:spcBef>
            <a:spcAft>
              <a:spcPct val="35000"/>
            </a:spcAft>
            <a:buNone/>
          </a:pP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Công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nghệ</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là</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ưu</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việt</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nhưng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công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nghệ</a:t>
          </a:r>
          <a:r>
            <a:rPr lang="en-US" sz="1200" b="0" kern="1200" dirty="0">
              <a:latin typeface="Montserrat" panose="020B0604020202020204" charset="0"/>
              <a:ea typeface="Jura" panose="020B0604020202020204" charset="0"/>
            </a:rPr>
            <a:t> do con </a:t>
          </a:r>
          <a:r>
            <a:rPr lang="en-US" sz="1200" b="0" kern="1200" dirty="0" err="1">
              <a:latin typeface="Montserrat" panose="020B0604020202020204" charset="0"/>
              <a:ea typeface="Jura" panose="020B0604020202020204" charset="0"/>
            </a:rPr>
            <a:t>người</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tạo</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ra</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và</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vận</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hành</a:t>
          </a:r>
          <a:endParaRPr lang="en-US" sz="1200" b="0" kern="1200" dirty="0">
            <a:latin typeface="Montserrat" panose="020B0604020202020204" charset="0"/>
            <a:ea typeface="Jura" panose="020B0604020202020204" charset="0"/>
          </a:endParaRPr>
        </a:p>
        <a:p>
          <a:pPr marL="0" lvl="0" indent="0" algn="l" defTabSz="533400">
            <a:lnSpc>
              <a:spcPct val="90000"/>
            </a:lnSpc>
            <a:spcBef>
              <a:spcPct val="0"/>
            </a:spcBef>
            <a:spcAft>
              <a:spcPct val="35000"/>
            </a:spcAft>
            <a:buNone/>
          </a:pP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Trên</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môi</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trường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số</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thì</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người</a:t>
          </a:r>
          <a:r>
            <a:rPr lang="en-US" sz="1200" b="0" kern="1200" dirty="0">
              <a:latin typeface="Montserrat" panose="020B0604020202020204" charset="0"/>
              <a:ea typeface="Jura" panose="020B0604020202020204" charset="0"/>
            </a:rPr>
            <a:t> vi </a:t>
          </a:r>
          <a:r>
            <a:rPr lang="en-US" sz="1200" b="0" kern="1200" dirty="0" err="1">
              <a:latin typeface="Montserrat" panose="020B0604020202020204" charset="0"/>
              <a:ea typeface="Jura" panose="020B0604020202020204" charset="0"/>
            </a:rPr>
            <a:t>phạm</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rất</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giỏi</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về</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công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nghệ</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nên</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để</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bảo</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vệ</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cần</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phải</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giỏi</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tương</a:t>
          </a:r>
          <a:r>
            <a:rPr lang="en-US" sz="1200" b="0" kern="1200" dirty="0">
              <a:latin typeface="Montserrat" panose="020B0604020202020204" charset="0"/>
              <a:ea typeface="Jura" panose="020B0604020202020204" charset="0"/>
            </a:rPr>
            <a:t> </a:t>
          </a:r>
          <a:r>
            <a:rPr lang="en-US" sz="1200" b="0" kern="1200" dirty="0" err="1">
              <a:latin typeface="Montserrat" panose="020B0604020202020204" charset="0"/>
              <a:ea typeface="Jura" panose="020B0604020202020204" charset="0"/>
            </a:rPr>
            <a:t>ứng</a:t>
          </a:r>
          <a:endParaRPr lang="en-US" sz="1200" b="0" kern="1200" dirty="0">
            <a:latin typeface="Montserrat" panose="020B0604020202020204" charset="0"/>
            <a:ea typeface="Jura" panose="020B0604020202020204" charset="0"/>
          </a:endParaRPr>
        </a:p>
      </dsp:txBody>
      <dsp:txXfrm>
        <a:off x="1291841" y="450623"/>
        <a:ext cx="1924265" cy="1924265"/>
      </dsp:txXfrm>
    </dsp:sp>
    <dsp:sp modelId="{4BD1D2E6-C6D9-4BCD-8313-4AF3E44D0FAF}">
      <dsp:nvSpPr>
        <dsp:cNvPr id="0" name=""/>
        <dsp:cNvSpPr/>
      </dsp:nvSpPr>
      <dsp:spPr>
        <a:xfrm>
          <a:off x="3693385" y="346525"/>
          <a:ext cx="2132461" cy="2132461"/>
        </a:xfrm>
        <a:prstGeom prst="roundRect">
          <a:avLst/>
        </a:prstGeom>
        <a:solidFill>
          <a:srgbClr val="0071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EF4123"/>
              </a:solidFill>
              <a:latin typeface="Jura" panose="020B0604020202020204" charset="0"/>
              <a:ea typeface="Jura" panose="020B0604020202020204" charset="0"/>
            </a:rPr>
            <a:t>PHÁP LÝ</a:t>
          </a: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Hệ</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thống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pháp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lý</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đồng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bộ</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hiện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đại</a:t>
          </a:r>
          <a:r>
            <a:rPr lang="en-US" sz="1200" b="0" kern="1200" dirty="0">
              <a:solidFill>
                <a:srgbClr val="FFFFFF"/>
              </a:solidFill>
              <a:latin typeface="Montserrat" panose="020B0604020202020204" charset="0"/>
              <a:ea typeface="Jura" panose="020B0604020202020204" charset="0"/>
              <a:cs typeface="+mn-cs"/>
            </a:rPr>
            <a:t>.</a:t>
          </a: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Tập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hợp</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phân</a:t>
          </a:r>
          <a:r>
            <a:rPr lang="en-US" sz="1200" b="0" kern="1200" dirty="0">
              <a:solidFill>
                <a:srgbClr val="FFFFFF"/>
              </a:solidFill>
              <a:latin typeface="Montserrat" panose="020B0604020202020204" charset="0"/>
              <a:ea typeface="Jura" panose="020B0604020202020204" charset="0"/>
              <a:cs typeface="+mn-cs"/>
            </a:rPr>
            <a:t> chia </a:t>
          </a:r>
          <a:r>
            <a:rPr lang="en-US" sz="1200" b="0" kern="1200" dirty="0" err="1">
              <a:solidFill>
                <a:srgbClr val="FFFFFF"/>
              </a:solidFill>
              <a:latin typeface="Montserrat" panose="020B0604020202020204" charset="0"/>
              <a:ea typeface="Jura" panose="020B0604020202020204" charset="0"/>
              <a:cs typeface="+mn-cs"/>
            </a:rPr>
            <a:t>chức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năng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từng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tượng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tham</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gia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như</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quản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lý</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nhà</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nước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Luật</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sư</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Trọng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tài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Tòa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án</a:t>
          </a:r>
          <a:endParaRPr lang="en-US" sz="1200" kern="1200" dirty="0">
            <a:latin typeface="Jura" panose="020B0604020202020204" charset="0"/>
            <a:ea typeface="Jura" panose="020B0604020202020204" charset="0"/>
          </a:endParaRPr>
        </a:p>
        <a:p>
          <a:pPr marL="0" lvl="0" indent="0" algn="ctr" defTabSz="533400">
            <a:lnSpc>
              <a:spcPct val="90000"/>
            </a:lnSpc>
            <a:spcBef>
              <a:spcPct val="0"/>
            </a:spcBef>
            <a:spcAft>
              <a:spcPct val="35000"/>
            </a:spcAft>
            <a:buNone/>
          </a:pPr>
          <a:endParaRPr lang="en-US" sz="1200" kern="1200" dirty="0">
            <a:latin typeface="Jura" panose="020B0604020202020204" charset="0"/>
            <a:ea typeface="Jura" panose="020B0604020202020204" charset="0"/>
          </a:endParaRPr>
        </a:p>
      </dsp:txBody>
      <dsp:txXfrm>
        <a:off x="3797483" y="450623"/>
        <a:ext cx="1924265" cy="1924265"/>
      </dsp:txXfrm>
    </dsp:sp>
    <dsp:sp modelId="{FBE55590-EF93-41A7-B2BD-26C592605DA5}">
      <dsp:nvSpPr>
        <dsp:cNvPr id="0" name=""/>
        <dsp:cNvSpPr/>
      </dsp:nvSpPr>
      <dsp:spPr>
        <a:xfrm>
          <a:off x="1187743" y="2852167"/>
          <a:ext cx="2132461" cy="2132461"/>
        </a:xfrm>
        <a:prstGeom prst="roundRect">
          <a:avLst/>
        </a:prstGeom>
        <a:solidFill>
          <a:srgbClr val="0071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EF4123"/>
              </a:solidFill>
              <a:latin typeface="Jura" panose="020B0604020202020204" charset="0"/>
              <a:ea typeface="Jura" panose="020B0604020202020204" charset="0"/>
            </a:rPr>
            <a:t>TRUYỀN THÔNG</a:t>
          </a: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đại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chúng</a:t>
          </a:r>
          <a:endParaRPr lang="en-US" sz="1200" b="0" kern="1200" dirty="0">
            <a:solidFill>
              <a:srgbClr val="FFFFFF"/>
            </a:solidFill>
            <a:latin typeface="Montserrat" panose="020B0604020202020204" charset="0"/>
            <a:ea typeface="Jura" panose="020B0604020202020204" charset="0"/>
            <a:cs typeface="+mn-cs"/>
          </a:endParaRP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đến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nhà</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nước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liên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quan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report </a:t>
          </a:r>
          <a:r>
            <a:rPr lang="en-US" sz="1200" b="0" kern="1200" dirty="0" err="1">
              <a:solidFill>
                <a:srgbClr val="FFFFFF"/>
              </a:solidFill>
              <a:latin typeface="Montserrat" panose="020B0604020202020204" charset="0"/>
              <a:ea typeface="Jura" panose="020B0604020202020204" charset="0"/>
              <a:cs typeface="+mn-cs"/>
            </a:rPr>
            <a:t>định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kỳ</a:t>
          </a:r>
          <a:r>
            <a:rPr lang="en-US" sz="1200" b="0" kern="1200" dirty="0">
              <a:solidFill>
                <a:srgbClr val="FFFFFF"/>
              </a:solidFill>
              <a:latin typeface="Montserrat" panose="020B0604020202020204" charset="0"/>
              <a:ea typeface="Jura" panose="020B0604020202020204" charset="0"/>
              <a:cs typeface="+mn-cs"/>
            </a:rPr>
            <a:t>).</a:t>
          </a: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Truyền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thông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đến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các</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nền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tảng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khai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thác</a:t>
          </a:r>
          <a:endParaRPr lang="en-US" sz="1200" b="0" kern="1200" dirty="0">
            <a:solidFill>
              <a:srgbClr val="FFFFFF"/>
            </a:solidFill>
            <a:latin typeface="Montserrat" panose="020B0604020202020204" charset="0"/>
            <a:ea typeface="Jura" panose="020B0604020202020204" charset="0"/>
            <a:cs typeface="+mn-cs"/>
          </a:endParaRPr>
        </a:p>
      </dsp:txBody>
      <dsp:txXfrm>
        <a:off x="1291841" y="2956265"/>
        <a:ext cx="1924265" cy="1924265"/>
      </dsp:txXfrm>
    </dsp:sp>
    <dsp:sp modelId="{E0BF114A-3B30-4754-9A4D-1B47D32482C9}">
      <dsp:nvSpPr>
        <dsp:cNvPr id="0" name=""/>
        <dsp:cNvSpPr/>
      </dsp:nvSpPr>
      <dsp:spPr>
        <a:xfrm>
          <a:off x="3693385" y="2852167"/>
          <a:ext cx="2132461" cy="2132461"/>
        </a:xfrm>
        <a:prstGeom prst="roundRect">
          <a:avLst/>
        </a:prstGeom>
        <a:solidFill>
          <a:srgbClr val="0071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EF4123"/>
              </a:solidFill>
              <a:latin typeface="Jura" panose="020B0604020202020204" charset="0"/>
              <a:ea typeface="Jura" panose="020B0604020202020204" charset="0"/>
            </a:rPr>
            <a:t>PHÂN PHỐI</a:t>
          </a:r>
        </a:p>
        <a:p>
          <a:pPr marL="0" lvl="0" indent="0" algn="l" defTabSz="533400">
            <a:lnSpc>
              <a:spcPct val="90000"/>
            </a:lnSpc>
            <a:spcBef>
              <a:spcPct val="0"/>
            </a:spcBef>
            <a:spcAft>
              <a:spcPct val="35000"/>
            </a:spcAft>
            <a:buNone/>
          </a:pP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Phương</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án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phân</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phối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kinh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doanh</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ưu</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về</a:t>
          </a:r>
          <a:r>
            <a:rPr lang="en-US" sz="1200" b="0" kern="1200" dirty="0">
              <a:solidFill>
                <a:srgbClr val="FFFFFF"/>
              </a:solidFill>
              <a:latin typeface="Montserrat" panose="020B0604020202020204" charset="0"/>
              <a:ea typeface="Jura" panose="020B0604020202020204" charset="0"/>
              <a:cs typeface="+mn-cs"/>
            </a:rPr>
            <a:t> chi </a:t>
          </a:r>
          <a:r>
            <a:rPr lang="en-US" sz="1200" b="0" kern="1200" dirty="0" err="1">
              <a:solidFill>
                <a:srgbClr val="FFFFFF"/>
              </a:solidFill>
              <a:latin typeface="Montserrat" panose="020B0604020202020204" charset="0"/>
              <a:ea typeface="Jura" panose="020B0604020202020204" charset="0"/>
              <a:cs typeface="+mn-cs"/>
            </a:rPr>
            <a:t>phí</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tối</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đa</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về</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giá</a:t>
          </a:r>
          <a:r>
            <a:rPr lang="en-US" sz="1200" b="0" kern="1200" dirty="0">
              <a:solidFill>
                <a:srgbClr val="FFFFFF"/>
              </a:solidFill>
              <a:latin typeface="Montserrat" panose="020B0604020202020204" charset="0"/>
              <a:ea typeface="Jura" panose="020B0604020202020204" charset="0"/>
              <a:cs typeface="+mn-cs"/>
            </a:rPr>
            <a:t> </a:t>
          </a:r>
          <a:r>
            <a:rPr lang="en-US" sz="1200" b="0" kern="1200" dirty="0" err="1">
              <a:solidFill>
                <a:srgbClr val="FFFFFF"/>
              </a:solidFill>
              <a:latin typeface="Montserrat" panose="020B0604020202020204" charset="0"/>
              <a:ea typeface="Jura" panose="020B0604020202020204" charset="0"/>
              <a:cs typeface="+mn-cs"/>
            </a:rPr>
            <a:t>trị</a:t>
          </a:r>
          <a:endParaRPr lang="en-US" sz="1200" b="0" kern="1200" dirty="0">
            <a:solidFill>
              <a:srgbClr val="FFFFFF"/>
            </a:solidFill>
            <a:latin typeface="Montserrat" panose="020B0604020202020204" charset="0"/>
            <a:ea typeface="Jura" panose="020B0604020202020204" charset="0"/>
            <a:cs typeface="+mn-cs"/>
          </a:endParaRPr>
        </a:p>
      </dsp:txBody>
      <dsp:txXfrm>
        <a:off x="3797483" y="2956265"/>
        <a:ext cx="1924265" cy="1924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1FF11-57D4-4851-92B8-3DFC5F2C8F94}">
      <dsp:nvSpPr>
        <dsp:cNvPr id="0" name=""/>
        <dsp:cNvSpPr/>
      </dsp:nvSpPr>
      <dsp:spPr>
        <a:xfrm>
          <a:off x="-3006607" y="-463031"/>
          <a:ext cx="3586709" cy="3586709"/>
        </a:xfrm>
        <a:prstGeom prst="blockArc">
          <a:avLst>
            <a:gd name="adj1" fmla="val 18900000"/>
            <a:gd name="adj2" fmla="val 2700000"/>
            <a:gd name="adj3" fmla="val 602"/>
          </a:avLst>
        </a:prstGeom>
        <a:noFill/>
        <a:ln w="25400" cap="flat" cmpd="sng" algn="ctr">
          <a:solidFill>
            <a:srgbClr val="85D5E6"/>
          </a:solidFill>
          <a:prstDash val="solid"/>
        </a:ln>
        <a:effectLst/>
      </dsp:spPr>
      <dsp:style>
        <a:lnRef idx="2">
          <a:scrgbClr r="0" g="0" b="0"/>
        </a:lnRef>
        <a:fillRef idx="0">
          <a:scrgbClr r="0" g="0" b="0"/>
        </a:fillRef>
        <a:effectRef idx="0">
          <a:scrgbClr r="0" g="0" b="0"/>
        </a:effectRef>
        <a:fontRef idx="minor"/>
      </dsp:style>
    </dsp:sp>
    <dsp:sp modelId="{3FBE0A9F-6F41-4273-B36D-43FA3F33FA6D}">
      <dsp:nvSpPr>
        <dsp:cNvPr id="0" name=""/>
        <dsp:cNvSpPr/>
      </dsp:nvSpPr>
      <dsp:spPr>
        <a:xfrm>
          <a:off x="372992" y="266064"/>
          <a:ext cx="3729834" cy="532129"/>
        </a:xfrm>
        <a:prstGeom prst="rect">
          <a:avLst/>
        </a:prstGeom>
        <a:noFill/>
        <a:ln w="12700" cap="flat" cmpd="sng" algn="ctr">
          <a:solidFill>
            <a:srgbClr val="85D5E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378" tIns="40640" rIns="40640" bIns="40640" numCol="1" spcCol="1270" anchor="ctr" anchorCtr="0">
          <a:noAutofit/>
        </a:bodyPr>
        <a:lstStyle/>
        <a:p>
          <a:pPr marL="0" lvl="0" indent="0" algn="l" defTabSz="711200">
            <a:lnSpc>
              <a:spcPct val="90000"/>
            </a:lnSpc>
            <a:spcBef>
              <a:spcPct val="0"/>
            </a:spcBef>
            <a:spcAft>
              <a:spcPct val="35000"/>
            </a:spcAft>
            <a:buClr>
              <a:schemeClr val="bg1"/>
            </a:buClr>
            <a:buSzPts val="1400"/>
            <a:buFont typeface="Arial" panose="020B0604020202020204" pitchFamily="34" charset="0"/>
            <a:buNone/>
          </a:pPr>
          <a:r>
            <a:rPr lang="vi-VN" sz="1600" kern="1200" dirty="0">
              <a:solidFill>
                <a:schemeClr val="bg1"/>
              </a:solidFill>
              <a:latin typeface="Montserrat" pitchFamily="2" charset="0"/>
              <a:sym typeface="Jura"/>
            </a:rPr>
            <a:t>Bảo vệ bản quyền báo chí</a:t>
          </a:r>
        </a:p>
      </dsp:txBody>
      <dsp:txXfrm>
        <a:off x="372992" y="266064"/>
        <a:ext cx="3729834" cy="532129"/>
      </dsp:txXfrm>
    </dsp:sp>
    <dsp:sp modelId="{D86F5C3C-227D-4CB1-89BD-EC2CF84DFBD4}">
      <dsp:nvSpPr>
        <dsp:cNvPr id="0" name=""/>
        <dsp:cNvSpPr/>
      </dsp:nvSpPr>
      <dsp:spPr>
        <a:xfrm>
          <a:off x="40411" y="199548"/>
          <a:ext cx="665161" cy="665161"/>
        </a:xfrm>
        <a:prstGeom prst="ellipse">
          <a:avLst/>
        </a:prstGeom>
        <a:solidFill>
          <a:schemeClr val="lt1">
            <a:hueOff val="0"/>
            <a:satOff val="0"/>
            <a:lumOff val="0"/>
            <a:alphaOff val="0"/>
          </a:schemeClr>
        </a:solidFill>
        <a:ln w="25400" cap="flat" cmpd="sng" algn="ctr">
          <a:solidFill>
            <a:srgbClr val="85D5E6"/>
          </a:solidFill>
          <a:prstDash val="solid"/>
        </a:ln>
        <a:effectLst/>
      </dsp:spPr>
      <dsp:style>
        <a:lnRef idx="2">
          <a:scrgbClr r="0" g="0" b="0"/>
        </a:lnRef>
        <a:fillRef idx="1">
          <a:scrgbClr r="0" g="0" b="0"/>
        </a:fillRef>
        <a:effectRef idx="0">
          <a:scrgbClr r="0" g="0" b="0"/>
        </a:effectRef>
        <a:fontRef idx="minor"/>
      </dsp:style>
    </dsp:sp>
    <dsp:sp modelId="{1CF6918D-96CA-4BAB-80B0-24ADE22BBBD1}">
      <dsp:nvSpPr>
        <dsp:cNvPr id="0" name=""/>
        <dsp:cNvSpPr/>
      </dsp:nvSpPr>
      <dsp:spPr>
        <a:xfrm>
          <a:off x="566421" y="1064258"/>
          <a:ext cx="3536405" cy="532129"/>
        </a:xfrm>
        <a:prstGeom prst="rect">
          <a:avLst/>
        </a:prstGeom>
        <a:noFill/>
        <a:ln w="12700" cap="flat" cmpd="sng" algn="ctr">
          <a:solidFill>
            <a:srgbClr val="85D5E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378" tIns="40640" rIns="40640" bIns="40640" numCol="1" spcCol="1270" anchor="ctr" anchorCtr="0">
          <a:noAutofit/>
        </a:bodyPr>
        <a:lstStyle/>
        <a:p>
          <a:pPr marL="0" lvl="0" indent="0" algn="l" defTabSz="711200">
            <a:lnSpc>
              <a:spcPct val="90000"/>
            </a:lnSpc>
            <a:spcBef>
              <a:spcPct val="0"/>
            </a:spcBef>
            <a:spcAft>
              <a:spcPct val="35000"/>
            </a:spcAft>
            <a:buClr>
              <a:schemeClr val="bg1"/>
            </a:buClr>
            <a:buSzPts val="1400"/>
            <a:buFont typeface="Arial" panose="020B0604020202020204" pitchFamily="34" charset="0"/>
            <a:buNone/>
          </a:pPr>
          <a:r>
            <a:rPr lang="vi-VN" sz="1600" kern="1200" dirty="0">
              <a:solidFill>
                <a:schemeClr val="bg1"/>
              </a:solidFill>
              <a:latin typeface="Montserrat" pitchFamily="2" charset="0"/>
              <a:sym typeface="Jura"/>
            </a:rPr>
            <a:t>Bảo vệ bản quyền âm nhạc</a:t>
          </a:r>
        </a:p>
      </dsp:txBody>
      <dsp:txXfrm>
        <a:off x="566421" y="1064258"/>
        <a:ext cx="3536405" cy="532129"/>
      </dsp:txXfrm>
    </dsp:sp>
    <dsp:sp modelId="{C4C1AD58-7271-4452-8A22-2DBEF3FF9393}">
      <dsp:nvSpPr>
        <dsp:cNvPr id="0" name=""/>
        <dsp:cNvSpPr/>
      </dsp:nvSpPr>
      <dsp:spPr>
        <a:xfrm>
          <a:off x="233840" y="997742"/>
          <a:ext cx="665161" cy="665161"/>
        </a:xfrm>
        <a:prstGeom prst="ellipse">
          <a:avLst/>
        </a:prstGeom>
        <a:solidFill>
          <a:schemeClr val="lt1">
            <a:hueOff val="0"/>
            <a:satOff val="0"/>
            <a:lumOff val="0"/>
            <a:alphaOff val="0"/>
          </a:schemeClr>
        </a:solidFill>
        <a:ln w="25400" cap="flat" cmpd="sng" algn="ctr">
          <a:solidFill>
            <a:srgbClr val="85D5E6"/>
          </a:solidFill>
          <a:prstDash val="solid"/>
        </a:ln>
        <a:effectLst/>
      </dsp:spPr>
      <dsp:style>
        <a:lnRef idx="2">
          <a:scrgbClr r="0" g="0" b="0"/>
        </a:lnRef>
        <a:fillRef idx="1">
          <a:scrgbClr r="0" g="0" b="0"/>
        </a:fillRef>
        <a:effectRef idx="0">
          <a:scrgbClr r="0" g="0" b="0"/>
        </a:effectRef>
        <a:fontRef idx="minor"/>
      </dsp:style>
    </dsp:sp>
    <dsp:sp modelId="{B7E7B05B-3263-409A-AC66-B5E047DEFBD3}">
      <dsp:nvSpPr>
        <dsp:cNvPr id="0" name=""/>
        <dsp:cNvSpPr/>
      </dsp:nvSpPr>
      <dsp:spPr>
        <a:xfrm>
          <a:off x="383398" y="1862452"/>
          <a:ext cx="3729834" cy="532129"/>
        </a:xfrm>
        <a:prstGeom prst="rect">
          <a:avLst/>
        </a:prstGeom>
        <a:noFill/>
        <a:ln w="12700" cap="flat" cmpd="sng" algn="ctr">
          <a:solidFill>
            <a:srgbClr val="85D5E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378" tIns="40640" rIns="40640" bIns="40640" numCol="1" spcCol="1270" anchor="ctr" anchorCtr="0">
          <a:noAutofit/>
        </a:bodyPr>
        <a:lstStyle/>
        <a:p>
          <a:pPr marL="0" lvl="0" indent="0" algn="l" defTabSz="711200">
            <a:lnSpc>
              <a:spcPct val="90000"/>
            </a:lnSpc>
            <a:spcBef>
              <a:spcPct val="0"/>
            </a:spcBef>
            <a:spcAft>
              <a:spcPct val="35000"/>
            </a:spcAft>
            <a:buClr>
              <a:schemeClr val="bg1"/>
            </a:buClr>
            <a:buSzPts val="1400"/>
            <a:buFont typeface="Arial" panose="020B0604020202020204" pitchFamily="34" charset="0"/>
            <a:buNone/>
          </a:pPr>
          <a:r>
            <a:rPr lang="vi-VN" sz="1600" kern="1200" dirty="0">
              <a:solidFill>
                <a:schemeClr val="bg1"/>
              </a:solidFill>
              <a:latin typeface="Montserrat" pitchFamily="2" charset="0"/>
              <a:sym typeface="Jura"/>
            </a:rPr>
            <a:t>Bảo vệ bản quyền ấn bản điện tử (sách điện tử/ văn học)</a:t>
          </a:r>
          <a:endParaRPr lang="en-US" sz="1600" kern="1200" dirty="0">
            <a:latin typeface="Montserrat" pitchFamily="2" charset="0"/>
          </a:endParaRPr>
        </a:p>
      </dsp:txBody>
      <dsp:txXfrm>
        <a:off x="383398" y="1862452"/>
        <a:ext cx="3729834" cy="532129"/>
      </dsp:txXfrm>
    </dsp:sp>
    <dsp:sp modelId="{1844389F-2202-4026-B439-73DA675402A4}">
      <dsp:nvSpPr>
        <dsp:cNvPr id="0" name=""/>
        <dsp:cNvSpPr/>
      </dsp:nvSpPr>
      <dsp:spPr>
        <a:xfrm>
          <a:off x="40411" y="1795936"/>
          <a:ext cx="665161" cy="665161"/>
        </a:xfrm>
        <a:prstGeom prst="ellipse">
          <a:avLst/>
        </a:prstGeom>
        <a:solidFill>
          <a:schemeClr val="lt1">
            <a:hueOff val="0"/>
            <a:satOff val="0"/>
            <a:lumOff val="0"/>
            <a:alphaOff val="0"/>
          </a:schemeClr>
        </a:solidFill>
        <a:ln w="25400" cap="flat" cmpd="sng" algn="ctr">
          <a:solidFill>
            <a:srgbClr val="85D5E6"/>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FA84C-CBC6-4F79-854E-FC7C5849805C}" type="datetimeFigureOut">
              <a:t>19/06/2026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14545-FF16-4A82-A658-05F4EA2A9237}" type="slidenum">
              <a:t>‹#›</a:t>
            </a:fld>
            <a:endParaRPr lang="en-US"/>
          </a:p>
        </p:txBody>
      </p:sp>
    </p:spTree>
    <p:extLst>
      <p:ext uri="{BB962C8B-B14F-4D97-AF65-F5344CB8AC3E}">
        <p14:creationId xmlns:p14="http://schemas.microsoft.com/office/powerpoint/2010/main" val="11428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87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974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521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964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14545-FF16-4A82-A658-05F4EA2A9237}" type="slidenum">
              <a:rPr lang="en-US" smtClean="0"/>
              <a:t>28</a:t>
            </a:fld>
            <a:endParaRPr lang="en-US"/>
          </a:p>
        </p:txBody>
      </p:sp>
    </p:spTree>
    <p:extLst>
      <p:ext uri="{BB962C8B-B14F-4D97-AF65-F5344CB8AC3E}">
        <p14:creationId xmlns:p14="http://schemas.microsoft.com/office/powerpoint/2010/main" val="63761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7f9262ee2f_0_26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7f9262ee2f_0_26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f9262ee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f9262ee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24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6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f9262ee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f9262ee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176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73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9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f9262ee2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f9262ee2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99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86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01200" y="2600133"/>
            <a:ext cx="6389600" cy="859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4800" b="1">
                <a:solidFill>
                  <a:schemeClr val="lt1"/>
                </a:solidFill>
              </a:defRPr>
            </a:lvl1pPr>
            <a:lvl2pPr lvl="1" algn="ctr">
              <a:spcBef>
                <a:spcPts val="0"/>
              </a:spcBef>
              <a:spcAft>
                <a:spcPts val="0"/>
              </a:spcAft>
              <a:buClr>
                <a:schemeClr val="lt1"/>
              </a:buClr>
              <a:buSzPts val="3600"/>
              <a:buNone/>
              <a:defRPr sz="4800" b="1">
                <a:solidFill>
                  <a:schemeClr val="lt1"/>
                </a:solidFill>
              </a:defRPr>
            </a:lvl2pPr>
            <a:lvl3pPr lvl="2" algn="ctr">
              <a:spcBef>
                <a:spcPts val="0"/>
              </a:spcBef>
              <a:spcAft>
                <a:spcPts val="0"/>
              </a:spcAft>
              <a:buClr>
                <a:schemeClr val="lt1"/>
              </a:buClr>
              <a:buSzPts val="3600"/>
              <a:buNone/>
              <a:defRPr sz="4800" b="1">
                <a:solidFill>
                  <a:schemeClr val="lt1"/>
                </a:solidFill>
              </a:defRPr>
            </a:lvl3pPr>
            <a:lvl4pPr lvl="3" algn="ctr">
              <a:spcBef>
                <a:spcPts val="0"/>
              </a:spcBef>
              <a:spcAft>
                <a:spcPts val="0"/>
              </a:spcAft>
              <a:buClr>
                <a:schemeClr val="lt1"/>
              </a:buClr>
              <a:buSzPts val="3600"/>
              <a:buNone/>
              <a:defRPr sz="4800" b="1">
                <a:solidFill>
                  <a:schemeClr val="lt1"/>
                </a:solidFill>
              </a:defRPr>
            </a:lvl4pPr>
            <a:lvl5pPr lvl="4" algn="ctr">
              <a:spcBef>
                <a:spcPts val="0"/>
              </a:spcBef>
              <a:spcAft>
                <a:spcPts val="0"/>
              </a:spcAft>
              <a:buClr>
                <a:schemeClr val="lt1"/>
              </a:buClr>
              <a:buSzPts val="3600"/>
              <a:buNone/>
              <a:defRPr sz="4800" b="1">
                <a:solidFill>
                  <a:schemeClr val="lt1"/>
                </a:solidFill>
              </a:defRPr>
            </a:lvl5pPr>
            <a:lvl6pPr lvl="5" algn="ctr">
              <a:spcBef>
                <a:spcPts val="0"/>
              </a:spcBef>
              <a:spcAft>
                <a:spcPts val="0"/>
              </a:spcAft>
              <a:buClr>
                <a:schemeClr val="lt1"/>
              </a:buClr>
              <a:buSzPts val="3600"/>
              <a:buNone/>
              <a:defRPr sz="4800" b="1">
                <a:solidFill>
                  <a:schemeClr val="lt1"/>
                </a:solidFill>
              </a:defRPr>
            </a:lvl6pPr>
            <a:lvl7pPr lvl="6" algn="ctr">
              <a:spcBef>
                <a:spcPts val="0"/>
              </a:spcBef>
              <a:spcAft>
                <a:spcPts val="0"/>
              </a:spcAft>
              <a:buClr>
                <a:schemeClr val="lt1"/>
              </a:buClr>
              <a:buSzPts val="3600"/>
              <a:buNone/>
              <a:defRPr sz="4800" b="1">
                <a:solidFill>
                  <a:schemeClr val="lt1"/>
                </a:solidFill>
              </a:defRPr>
            </a:lvl7pPr>
            <a:lvl8pPr lvl="7" algn="ctr">
              <a:spcBef>
                <a:spcPts val="0"/>
              </a:spcBef>
              <a:spcAft>
                <a:spcPts val="0"/>
              </a:spcAft>
              <a:buClr>
                <a:schemeClr val="lt1"/>
              </a:buClr>
              <a:buSzPts val="3600"/>
              <a:buNone/>
              <a:defRPr sz="4800" b="1">
                <a:solidFill>
                  <a:schemeClr val="lt1"/>
                </a:solidFill>
              </a:defRPr>
            </a:lvl8pPr>
            <a:lvl9pPr lvl="8" algn="ctr">
              <a:spcBef>
                <a:spcPts val="0"/>
              </a:spcBef>
              <a:spcAft>
                <a:spcPts val="0"/>
              </a:spcAft>
              <a:buClr>
                <a:schemeClr val="lt1"/>
              </a:buClr>
              <a:buSzPts val="3600"/>
              <a:buNone/>
              <a:defRPr sz="4800" b="1">
                <a:solidFill>
                  <a:schemeClr val="lt1"/>
                </a:solidFill>
              </a:defRPr>
            </a:lvl9pPr>
          </a:lstStyle>
          <a:p>
            <a:endParaRPr/>
          </a:p>
        </p:txBody>
      </p:sp>
      <p:sp>
        <p:nvSpPr>
          <p:cNvPr id="10" name="Google Shape;10;p2"/>
          <p:cNvSpPr txBox="1">
            <a:spLocks noGrp="1"/>
          </p:cNvSpPr>
          <p:nvPr>
            <p:ph type="subTitle" idx="1"/>
          </p:nvPr>
        </p:nvSpPr>
        <p:spPr>
          <a:xfrm>
            <a:off x="2725600" y="4939533"/>
            <a:ext cx="6740800" cy="61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867">
                <a:solidFill>
                  <a:schemeClr val="accent1"/>
                </a:solidFill>
              </a:defRPr>
            </a:lvl1pPr>
            <a:lvl2pPr lvl="1" algn="ctr">
              <a:lnSpc>
                <a:spcPct val="100000"/>
              </a:lnSpc>
              <a:spcBef>
                <a:spcPts val="0"/>
              </a:spcBef>
              <a:spcAft>
                <a:spcPts val="0"/>
              </a:spcAft>
              <a:buClr>
                <a:schemeClr val="lt1"/>
              </a:buClr>
              <a:buSzPts val="1800"/>
              <a:buNone/>
              <a:defRPr sz="2400">
                <a:solidFill>
                  <a:schemeClr val="lt1"/>
                </a:solidFill>
              </a:defRPr>
            </a:lvl2pPr>
            <a:lvl3pPr lvl="2" algn="ctr">
              <a:lnSpc>
                <a:spcPct val="100000"/>
              </a:lnSpc>
              <a:spcBef>
                <a:spcPts val="0"/>
              </a:spcBef>
              <a:spcAft>
                <a:spcPts val="0"/>
              </a:spcAft>
              <a:buClr>
                <a:schemeClr val="lt1"/>
              </a:buClr>
              <a:buSzPts val="1800"/>
              <a:buNone/>
              <a:defRPr sz="2400">
                <a:solidFill>
                  <a:schemeClr val="lt1"/>
                </a:solidFill>
              </a:defRPr>
            </a:lvl3pPr>
            <a:lvl4pPr lvl="3" algn="ctr">
              <a:lnSpc>
                <a:spcPct val="100000"/>
              </a:lnSpc>
              <a:spcBef>
                <a:spcPts val="0"/>
              </a:spcBef>
              <a:spcAft>
                <a:spcPts val="0"/>
              </a:spcAft>
              <a:buClr>
                <a:schemeClr val="lt1"/>
              </a:buClr>
              <a:buSzPts val="1800"/>
              <a:buNone/>
              <a:defRPr sz="2400">
                <a:solidFill>
                  <a:schemeClr val="lt1"/>
                </a:solidFill>
              </a:defRPr>
            </a:lvl4pPr>
            <a:lvl5pPr lvl="4" algn="ctr">
              <a:lnSpc>
                <a:spcPct val="100000"/>
              </a:lnSpc>
              <a:spcBef>
                <a:spcPts val="0"/>
              </a:spcBef>
              <a:spcAft>
                <a:spcPts val="0"/>
              </a:spcAft>
              <a:buClr>
                <a:schemeClr val="lt1"/>
              </a:buClr>
              <a:buSzPts val="1800"/>
              <a:buNone/>
              <a:defRPr sz="2400">
                <a:solidFill>
                  <a:schemeClr val="lt1"/>
                </a:solidFill>
              </a:defRPr>
            </a:lvl5pPr>
            <a:lvl6pPr lvl="5" algn="ctr">
              <a:lnSpc>
                <a:spcPct val="100000"/>
              </a:lnSpc>
              <a:spcBef>
                <a:spcPts val="0"/>
              </a:spcBef>
              <a:spcAft>
                <a:spcPts val="0"/>
              </a:spcAft>
              <a:buClr>
                <a:schemeClr val="lt1"/>
              </a:buClr>
              <a:buSzPts val="1800"/>
              <a:buNone/>
              <a:defRPr sz="2400">
                <a:solidFill>
                  <a:schemeClr val="lt1"/>
                </a:solidFill>
              </a:defRPr>
            </a:lvl6pPr>
            <a:lvl7pPr lvl="6" algn="ctr">
              <a:lnSpc>
                <a:spcPct val="100000"/>
              </a:lnSpc>
              <a:spcBef>
                <a:spcPts val="0"/>
              </a:spcBef>
              <a:spcAft>
                <a:spcPts val="0"/>
              </a:spcAft>
              <a:buClr>
                <a:schemeClr val="lt1"/>
              </a:buClr>
              <a:buSzPts val="1800"/>
              <a:buNone/>
              <a:defRPr sz="2400">
                <a:solidFill>
                  <a:schemeClr val="lt1"/>
                </a:solidFill>
              </a:defRPr>
            </a:lvl7pPr>
            <a:lvl8pPr lvl="7" algn="ctr">
              <a:lnSpc>
                <a:spcPct val="100000"/>
              </a:lnSpc>
              <a:spcBef>
                <a:spcPts val="0"/>
              </a:spcBef>
              <a:spcAft>
                <a:spcPts val="0"/>
              </a:spcAft>
              <a:buClr>
                <a:schemeClr val="lt1"/>
              </a:buClr>
              <a:buSzPts val="1800"/>
              <a:buNone/>
              <a:defRPr sz="2400">
                <a:solidFill>
                  <a:schemeClr val="lt1"/>
                </a:solidFill>
              </a:defRPr>
            </a:lvl8pPr>
            <a:lvl9pPr lvl="8" algn="ctr">
              <a:lnSpc>
                <a:spcPct val="100000"/>
              </a:lnSpc>
              <a:spcBef>
                <a:spcPts val="0"/>
              </a:spcBef>
              <a:spcAft>
                <a:spcPts val="0"/>
              </a:spcAft>
              <a:buClr>
                <a:schemeClr val="lt1"/>
              </a:buClr>
              <a:buSzPts val="1800"/>
              <a:buNone/>
              <a:defRPr sz="24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1251333"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7116233" y="1729500"/>
            <a:ext cx="3783200" cy="1670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7116233" y="3458500"/>
            <a:ext cx="3783200" cy="1670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40256" rtl="0">
              <a:spcBef>
                <a:spcPts val="2133"/>
              </a:spcBef>
              <a:spcAft>
                <a:spcPts val="0"/>
              </a:spcAft>
              <a:buClr>
                <a:schemeClr val="lt1"/>
              </a:buClr>
              <a:buSzPts val="1600"/>
              <a:buChar char="○"/>
              <a:defRPr sz="2133">
                <a:solidFill>
                  <a:schemeClr val="lt1"/>
                </a:solidFill>
              </a:defRPr>
            </a:lvl2pPr>
            <a:lvl3pPr marL="1828754" lvl="2" indent="-440256" rtl="0">
              <a:spcBef>
                <a:spcPts val="2133"/>
              </a:spcBef>
              <a:spcAft>
                <a:spcPts val="0"/>
              </a:spcAft>
              <a:buClr>
                <a:schemeClr val="lt1"/>
              </a:buClr>
              <a:buSzPts val="1600"/>
              <a:buChar char="■"/>
              <a:defRPr sz="2133">
                <a:solidFill>
                  <a:schemeClr val="lt1"/>
                </a:solidFill>
              </a:defRPr>
            </a:lvl3pPr>
            <a:lvl4pPr marL="2438339" lvl="3" indent="-440256" rtl="0">
              <a:spcBef>
                <a:spcPts val="2133"/>
              </a:spcBef>
              <a:spcAft>
                <a:spcPts val="0"/>
              </a:spcAft>
              <a:buClr>
                <a:schemeClr val="lt1"/>
              </a:buClr>
              <a:buSzPts val="1600"/>
              <a:buChar char="●"/>
              <a:defRPr sz="2133">
                <a:solidFill>
                  <a:schemeClr val="lt1"/>
                </a:solidFill>
              </a:defRPr>
            </a:lvl4pPr>
            <a:lvl5pPr marL="3047924" lvl="4" indent="-440256" rtl="0">
              <a:spcBef>
                <a:spcPts val="2133"/>
              </a:spcBef>
              <a:spcAft>
                <a:spcPts val="0"/>
              </a:spcAft>
              <a:buClr>
                <a:schemeClr val="lt1"/>
              </a:buClr>
              <a:buSzPts val="1600"/>
              <a:buChar char="○"/>
              <a:defRPr sz="2133">
                <a:solidFill>
                  <a:schemeClr val="lt1"/>
                </a:solidFill>
              </a:defRPr>
            </a:lvl5pPr>
            <a:lvl6pPr marL="3657509" lvl="5" indent="-440256" rtl="0">
              <a:spcBef>
                <a:spcPts val="2133"/>
              </a:spcBef>
              <a:spcAft>
                <a:spcPts val="0"/>
              </a:spcAft>
              <a:buClr>
                <a:schemeClr val="lt1"/>
              </a:buClr>
              <a:buSzPts val="1600"/>
              <a:buChar char="■"/>
              <a:defRPr sz="2133">
                <a:solidFill>
                  <a:schemeClr val="lt1"/>
                </a:solidFill>
              </a:defRPr>
            </a:lvl6pPr>
            <a:lvl7pPr marL="4267093" lvl="6" indent="-440256" rtl="0">
              <a:spcBef>
                <a:spcPts val="2133"/>
              </a:spcBef>
              <a:spcAft>
                <a:spcPts val="0"/>
              </a:spcAft>
              <a:buClr>
                <a:schemeClr val="lt1"/>
              </a:buClr>
              <a:buSzPts val="1600"/>
              <a:buChar char="●"/>
              <a:defRPr sz="2133">
                <a:solidFill>
                  <a:schemeClr val="lt1"/>
                </a:solidFill>
              </a:defRPr>
            </a:lvl7pPr>
            <a:lvl8pPr marL="4876678" lvl="7" indent="-440256" rtl="0">
              <a:spcBef>
                <a:spcPts val="2133"/>
              </a:spcBef>
              <a:spcAft>
                <a:spcPts val="0"/>
              </a:spcAft>
              <a:buClr>
                <a:schemeClr val="lt1"/>
              </a:buClr>
              <a:buSzPts val="1600"/>
              <a:buChar char="○"/>
              <a:defRPr sz="2133">
                <a:solidFill>
                  <a:schemeClr val="lt1"/>
                </a:solidFill>
              </a:defRPr>
            </a:lvl8pPr>
            <a:lvl9pPr marL="5486263" lvl="8" indent="-440256" rtl="0">
              <a:spcBef>
                <a:spcPts val="2133"/>
              </a:spcBef>
              <a:spcAft>
                <a:spcPts val="2133"/>
              </a:spcAft>
              <a:buClr>
                <a:schemeClr val="lt1"/>
              </a:buClr>
              <a:buSzPts val="1600"/>
              <a:buChar char="■"/>
              <a:defRPr sz="2133">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1251333" y="1661367"/>
            <a:ext cx="9562800" cy="4053200"/>
          </a:xfrm>
          <a:prstGeom prst="rect">
            <a:avLst/>
          </a:prstGeom>
        </p:spPr>
        <p:txBody>
          <a:bodyPr spcFirstLastPara="1" wrap="square" lIns="91425" tIns="91425" rIns="91425" bIns="91425" anchor="t" anchorCtr="0">
            <a:noAutofit/>
          </a:bodyPr>
          <a:lstStyle>
            <a:lvl1pPr marL="609585" lvl="0" indent="-402157" rtl="0">
              <a:spcBef>
                <a:spcPts val="0"/>
              </a:spcBef>
              <a:spcAft>
                <a:spcPts val="0"/>
              </a:spcAft>
              <a:buClr>
                <a:schemeClr val="lt1"/>
              </a:buClr>
              <a:buSzPts val="1150"/>
              <a:buChar char="●"/>
              <a:defRPr sz="1533">
                <a:solidFill>
                  <a:schemeClr val="lt1"/>
                </a:solidFill>
              </a:defRPr>
            </a:lvl1pPr>
            <a:lvl2pPr marL="1219170" lvl="1" indent="-402157" rtl="0">
              <a:spcBef>
                <a:spcPts val="2133"/>
              </a:spcBef>
              <a:spcAft>
                <a:spcPts val="0"/>
              </a:spcAft>
              <a:buClr>
                <a:schemeClr val="lt1"/>
              </a:buClr>
              <a:buSzPts val="1150"/>
              <a:buChar char="○"/>
              <a:defRPr sz="1533">
                <a:solidFill>
                  <a:schemeClr val="lt1"/>
                </a:solidFill>
              </a:defRPr>
            </a:lvl2pPr>
            <a:lvl3pPr marL="1828754" lvl="2" indent="-402157" rtl="0">
              <a:spcBef>
                <a:spcPts val="2133"/>
              </a:spcBef>
              <a:spcAft>
                <a:spcPts val="0"/>
              </a:spcAft>
              <a:buClr>
                <a:schemeClr val="lt1"/>
              </a:buClr>
              <a:buSzPts val="1150"/>
              <a:buChar char="■"/>
              <a:defRPr sz="1533">
                <a:solidFill>
                  <a:schemeClr val="lt1"/>
                </a:solidFill>
              </a:defRPr>
            </a:lvl3pPr>
            <a:lvl4pPr marL="2438339" lvl="3" indent="-402157" rtl="0">
              <a:spcBef>
                <a:spcPts val="2133"/>
              </a:spcBef>
              <a:spcAft>
                <a:spcPts val="0"/>
              </a:spcAft>
              <a:buClr>
                <a:schemeClr val="lt1"/>
              </a:buClr>
              <a:buSzPts val="1150"/>
              <a:buChar char="●"/>
              <a:defRPr sz="1533">
                <a:solidFill>
                  <a:schemeClr val="lt1"/>
                </a:solidFill>
              </a:defRPr>
            </a:lvl4pPr>
            <a:lvl5pPr marL="3047924" lvl="4" indent="-402157" rtl="0">
              <a:spcBef>
                <a:spcPts val="2133"/>
              </a:spcBef>
              <a:spcAft>
                <a:spcPts val="0"/>
              </a:spcAft>
              <a:buClr>
                <a:schemeClr val="lt1"/>
              </a:buClr>
              <a:buSzPts val="1150"/>
              <a:buChar char="○"/>
              <a:defRPr sz="1533">
                <a:solidFill>
                  <a:schemeClr val="lt1"/>
                </a:solidFill>
              </a:defRPr>
            </a:lvl5pPr>
            <a:lvl6pPr marL="3657509" lvl="5" indent="-402157" rtl="0">
              <a:spcBef>
                <a:spcPts val="2133"/>
              </a:spcBef>
              <a:spcAft>
                <a:spcPts val="0"/>
              </a:spcAft>
              <a:buClr>
                <a:schemeClr val="lt1"/>
              </a:buClr>
              <a:buSzPts val="1150"/>
              <a:buChar char="■"/>
              <a:defRPr sz="1533">
                <a:solidFill>
                  <a:schemeClr val="lt1"/>
                </a:solidFill>
              </a:defRPr>
            </a:lvl6pPr>
            <a:lvl7pPr marL="4267093" lvl="6" indent="-402157" rtl="0">
              <a:spcBef>
                <a:spcPts val="2133"/>
              </a:spcBef>
              <a:spcAft>
                <a:spcPts val="0"/>
              </a:spcAft>
              <a:buClr>
                <a:schemeClr val="lt1"/>
              </a:buClr>
              <a:buSzPts val="1150"/>
              <a:buChar char="●"/>
              <a:defRPr sz="1533">
                <a:solidFill>
                  <a:schemeClr val="lt1"/>
                </a:solidFill>
              </a:defRPr>
            </a:lvl7pPr>
            <a:lvl8pPr marL="4876678" lvl="7" indent="-402157" rtl="0">
              <a:spcBef>
                <a:spcPts val="2133"/>
              </a:spcBef>
              <a:spcAft>
                <a:spcPts val="0"/>
              </a:spcAft>
              <a:buClr>
                <a:schemeClr val="lt1"/>
              </a:buClr>
              <a:buSzPts val="1150"/>
              <a:buChar char="○"/>
              <a:defRPr sz="1533">
                <a:solidFill>
                  <a:schemeClr val="lt1"/>
                </a:solidFill>
              </a:defRPr>
            </a:lvl8pPr>
            <a:lvl9pPr marL="5486263" lvl="8" indent="-402157" rtl="0">
              <a:spcBef>
                <a:spcPts val="2133"/>
              </a:spcBef>
              <a:spcAft>
                <a:spcPts val="2133"/>
              </a:spcAft>
              <a:buClr>
                <a:schemeClr val="lt1"/>
              </a:buClr>
              <a:buSzPts val="1150"/>
              <a:buChar char="■"/>
              <a:defRPr sz="1533">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5714000" y="3777167"/>
            <a:ext cx="4876400" cy="8596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56" name="Google Shape;56;p15"/>
          <p:cNvSpPr txBox="1">
            <a:spLocks noGrp="1"/>
          </p:cNvSpPr>
          <p:nvPr>
            <p:ph type="subTitle" idx="1"/>
          </p:nvPr>
        </p:nvSpPr>
        <p:spPr>
          <a:xfrm>
            <a:off x="5525400" y="4733133"/>
            <a:ext cx="525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583117"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2" name="Google Shape;62;p17"/>
          <p:cNvSpPr txBox="1">
            <a:spLocks noGrp="1"/>
          </p:cNvSpPr>
          <p:nvPr>
            <p:ph type="subTitle" idx="1"/>
          </p:nvPr>
        </p:nvSpPr>
        <p:spPr>
          <a:xfrm>
            <a:off x="2583117"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3" name="Google Shape;63;p17"/>
          <p:cNvSpPr txBox="1">
            <a:spLocks noGrp="1"/>
          </p:cNvSpPr>
          <p:nvPr>
            <p:ph type="title" idx="2"/>
          </p:nvPr>
        </p:nvSpPr>
        <p:spPr>
          <a:xfrm>
            <a:off x="6422084"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4" name="Google Shape;64;p17"/>
          <p:cNvSpPr txBox="1">
            <a:spLocks noGrp="1"/>
          </p:cNvSpPr>
          <p:nvPr>
            <p:ph type="subTitle" idx="3"/>
          </p:nvPr>
        </p:nvSpPr>
        <p:spPr>
          <a:xfrm>
            <a:off x="6422084"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5" name="Google Shape;65;p1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4717996"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8" name="Google Shape;68;p18"/>
          <p:cNvSpPr txBox="1">
            <a:spLocks noGrp="1"/>
          </p:cNvSpPr>
          <p:nvPr>
            <p:ph type="subTitle" idx="1"/>
          </p:nvPr>
        </p:nvSpPr>
        <p:spPr>
          <a:xfrm>
            <a:off x="4717996"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9" name="Google Shape;69;p18"/>
          <p:cNvSpPr txBox="1">
            <a:spLocks noGrp="1"/>
          </p:cNvSpPr>
          <p:nvPr>
            <p:ph type="title" idx="2"/>
          </p:nvPr>
        </p:nvSpPr>
        <p:spPr>
          <a:xfrm>
            <a:off x="8038071"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0" name="Google Shape;70;p18"/>
          <p:cNvSpPr txBox="1">
            <a:spLocks noGrp="1"/>
          </p:cNvSpPr>
          <p:nvPr>
            <p:ph type="subTitle" idx="3"/>
          </p:nvPr>
        </p:nvSpPr>
        <p:spPr>
          <a:xfrm>
            <a:off x="8038071"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71" name="Google Shape;71;p18"/>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397929"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3" name="Google Shape;73;p18"/>
          <p:cNvSpPr txBox="1">
            <a:spLocks noGrp="1"/>
          </p:cNvSpPr>
          <p:nvPr>
            <p:ph type="subTitle" idx="6"/>
          </p:nvPr>
        </p:nvSpPr>
        <p:spPr>
          <a:xfrm>
            <a:off x="1397929"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698000" y="1825333"/>
            <a:ext cx="8796000" cy="281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6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76" name="Google Shape;76;p19"/>
          <p:cNvSpPr txBox="1">
            <a:spLocks noGrp="1"/>
          </p:cNvSpPr>
          <p:nvPr>
            <p:ph type="subTitle" idx="1"/>
          </p:nvPr>
        </p:nvSpPr>
        <p:spPr>
          <a:xfrm>
            <a:off x="3309200" y="3359367"/>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1233160" y="1013833"/>
            <a:ext cx="4091600" cy="79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6" name="Google Shape;146;p33"/>
          <p:cNvSpPr txBox="1">
            <a:spLocks noGrp="1"/>
          </p:cNvSpPr>
          <p:nvPr>
            <p:ph type="subTitle" idx="1"/>
          </p:nvPr>
        </p:nvSpPr>
        <p:spPr>
          <a:xfrm>
            <a:off x="1233167" y="2245700"/>
            <a:ext cx="4407200" cy="14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1233167" y="4760000"/>
            <a:ext cx="4407200" cy="889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solidFill>
                  <a:schemeClr val="accent1"/>
                </a:solidFill>
                <a:latin typeface="Montserrat Medium"/>
                <a:ea typeface="Montserrat Medium"/>
                <a:cs typeface="Montserrat Medium"/>
                <a:sym typeface="Montserrat Medium"/>
              </a:rPr>
              <a:t>CREDITS: This presentation template was created by </a:t>
            </a:r>
            <a:r>
              <a:rPr lang="en" sz="1333">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333">
                <a:solidFill>
                  <a:schemeClr val="accent1"/>
                </a:solidFill>
                <a:latin typeface="Montserrat Medium"/>
                <a:ea typeface="Montserrat Medium"/>
                <a:cs typeface="Montserrat Medium"/>
                <a:sym typeface="Montserrat Medium"/>
              </a:rPr>
              <a:t>, including icons by </a:t>
            </a:r>
            <a:r>
              <a:rPr lang="en" sz="1333">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333">
                <a:solidFill>
                  <a:schemeClr val="accent1"/>
                </a:solidFill>
                <a:latin typeface="Montserrat Medium"/>
                <a:ea typeface="Montserrat Medium"/>
                <a:cs typeface="Montserrat Medium"/>
                <a:sym typeface="Montserrat Medium"/>
              </a:rPr>
              <a:t>, and infographics &amp; images by </a:t>
            </a:r>
            <a:r>
              <a:rPr lang="en" sz="1333">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333">
                <a:solidFill>
                  <a:schemeClr val="accent1"/>
                </a:solidFill>
                <a:latin typeface="Montserrat Medium"/>
                <a:ea typeface="Montserrat Medium"/>
                <a:cs typeface="Montserrat Medium"/>
                <a:sym typeface="Montserrat Medium"/>
              </a:rPr>
              <a:t>. </a:t>
            </a:r>
            <a:endParaRPr sz="1333">
              <a:solidFill>
                <a:schemeClr val="accent1"/>
              </a:solidFill>
              <a:latin typeface="Montserrat Medium"/>
              <a:ea typeface="Montserrat Medium"/>
              <a:cs typeface="Montserrat Medium"/>
              <a:sym typeface="Montserrat Medium"/>
            </a:endParaRPr>
          </a:p>
          <a:p>
            <a:pPr marL="0" lvl="0" indent="0" algn="l" rtl="0">
              <a:spcBef>
                <a:spcPts val="400"/>
              </a:spcBef>
              <a:spcAft>
                <a:spcPts val="0"/>
              </a:spcAft>
              <a:buNone/>
            </a:pPr>
            <a:endParaRPr sz="1333">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037479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6/19/26</a:t>
            </a:fld>
            <a:endParaRPr lang="en-US"/>
          </a:p>
        </p:txBody>
      </p:sp>
      <p:sp>
        <p:nvSpPr>
          <p:cNvPr id="6" name="Holder 6"/>
          <p:cNvSpPr>
            <a:spLocks noGrp="1"/>
          </p:cNvSpPr>
          <p:nvPr>
            <p:ph type="sldNum" sz="quarter" idx="7"/>
          </p:nvPr>
        </p:nvSpPr>
        <p:spPr/>
        <p:txBody>
          <a:bodyPr lIns="0" tIns="0" rIns="0" bIns="0"/>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6/19/26</a:t>
            </a:fld>
            <a:endParaRPr lang="en-US"/>
          </a:p>
        </p:txBody>
      </p:sp>
      <p:sp>
        <p:nvSpPr>
          <p:cNvPr id="6" name="Holder 6"/>
          <p:cNvSpPr>
            <a:spLocks noGrp="1"/>
          </p:cNvSpPr>
          <p:nvPr>
            <p:ph type="sldNum" sz="quarter" idx="7"/>
          </p:nvPr>
        </p:nvSpPr>
        <p:spPr/>
        <p:txBody>
          <a:bodyPr lIns="0" tIns="0" rIns="0" bIns="0"/>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6/19/26</a:t>
            </a:fld>
            <a:endParaRPr lang="en-US"/>
          </a:p>
        </p:txBody>
      </p:sp>
      <p:sp>
        <p:nvSpPr>
          <p:cNvPr id="7" name="Holder 7"/>
          <p:cNvSpPr>
            <a:spLocks noGrp="1"/>
          </p:cNvSpPr>
          <p:nvPr>
            <p:ph type="sldNum" sz="quarter" idx="7"/>
          </p:nvPr>
        </p:nvSpPr>
        <p:spPr/>
        <p:txBody>
          <a:bodyPr lIns="0" tIns="0" rIns="0" bIns="0"/>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8048243" y="3098304"/>
            <a:ext cx="2194559" cy="3377171"/>
          </a:xfrm>
          <a:prstGeom prst="rect">
            <a:avLst/>
          </a:prstGeom>
          <a:blipFill>
            <a:blip r:embed="rId4" cstate="print"/>
            <a:stretch>
              <a:fillRect/>
            </a:stretch>
          </a:blipFill>
        </p:spPr>
        <p:txBody>
          <a:bodyPr wrap="square" lIns="0" tIns="0" rIns="0" bIns="0" rtlCol="0"/>
          <a:lstStyle/>
          <a:p>
            <a:endParaRPr/>
          </a:p>
        </p:txBody>
      </p:sp>
      <p:sp>
        <p:nvSpPr>
          <p:cNvPr id="19" name="bg object 19"/>
          <p:cNvSpPr/>
          <p:nvPr/>
        </p:nvSpPr>
        <p:spPr>
          <a:xfrm>
            <a:off x="8074152" y="3124200"/>
            <a:ext cx="2087880" cy="3270885"/>
          </a:xfrm>
          <a:custGeom>
            <a:avLst/>
            <a:gdLst/>
            <a:ahLst/>
            <a:cxnLst/>
            <a:rect l="l" t="t" r="r" b="b"/>
            <a:pathLst>
              <a:path w="2087879" h="3270885">
                <a:moveTo>
                  <a:pt x="2087880" y="0"/>
                </a:moveTo>
                <a:lnTo>
                  <a:pt x="0" y="3270504"/>
                </a:lnTo>
                <a:lnTo>
                  <a:pt x="2087880" y="3270504"/>
                </a:lnTo>
                <a:lnTo>
                  <a:pt x="2087880" y="0"/>
                </a:lnTo>
                <a:close/>
              </a:path>
            </a:pathLst>
          </a:custGeom>
          <a:solidFill>
            <a:srgbClr val="E48B08"/>
          </a:solidFill>
        </p:spPr>
        <p:txBody>
          <a:bodyPr wrap="square" lIns="0" tIns="0" rIns="0" bIns="0" rtlCol="0"/>
          <a:lstStyle/>
          <a:p>
            <a:endParaRPr/>
          </a:p>
        </p:txBody>
      </p:sp>
      <p:sp>
        <p:nvSpPr>
          <p:cNvPr id="20" name="bg object 20"/>
          <p:cNvSpPr/>
          <p:nvPr/>
        </p:nvSpPr>
        <p:spPr>
          <a:xfrm>
            <a:off x="2165604" y="583691"/>
            <a:ext cx="7917180" cy="5745478"/>
          </a:xfrm>
          <a:prstGeom prst="rect">
            <a:avLst/>
          </a:prstGeom>
          <a:blipFill>
            <a:blip r:embed="rId5" cstate="print"/>
            <a:stretch>
              <a:fillRect/>
            </a:stretch>
          </a:blipFill>
        </p:spPr>
        <p:txBody>
          <a:bodyPr wrap="square" lIns="0" tIns="0" rIns="0" bIns="0" rtlCol="0"/>
          <a:lstStyle/>
          <a:p>
            <a:endParaRPr/>
          </a:p>
        </p:txBody>
      </p:sp>
      <p:sp>
        <p:nvSpPr>
          <p:cNvPr id="21" name="bg object 21"/>
          <p:cNvSpPr/>
          <p:nvPr/>
        </p:nvSpPr>
        <p:spPr>
          <a:xfrm>
            <a:off x="2191511" y="609600"/>
            <a:ext cx="7810500" cy="5638800"/>
          </a:xfrm>
          <a:custGeom>
            <a:avLst/>
            <a:gdLst/>
            <a:ahLst/>
            <a:cxnLst/>
            <a:rect l="l" t="t" r="r" b="b"/>
            <a:pathLst>
              <a:path w="7810500" h="5638800">
                <a:moveTo>
                  <a:pt x="7810500" y="0"/>
                </a:moveTo>
                <a:lnTo>
                  <a:pt x="0" y="0"/>
                </a:lnTo>
                <a:lnTo>
                  <a:pt x="0" y="5638800"/>
                </a:lnTo>
                <a:lnTo>
                  <a:pt x="6252438" y="5638800"/>
                </a:lnTo>
                <a:lnTo>
                  <a:pt x="7810500" y="3151517"/>
                </a:lnTo>
                <a:lnTo>
                  <a:pt x="7810500" y="0"/>
                </a:lnTo>
                <a:close/>
              </a:path>
            </a:pathLst>
          </a:custGeom>
          <a:solidFill>
            <a:srgbClr val="05589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6/19/26</a:t>
            </a:fld>
            <a:endParaRPr lang="en-US"/>
          </a:p>
        </p:txBody>
      </p:sp>
      <p:sp>
        <p:nvSpPr>
          <p:cNvPr id="5" name="Holder 5"/>
          <p:cNvSpPr>
            <a:spLocks noGrp="1"/>
          </p:cNvSpPr>
          <p:nvPr>
            <p:ph type="sldNum" sz="quarter" idx="7"/>
          </p:nvPr>
        </p:nvSpPr>
        <p:spPr/>
        <p:txBody>
          <a:bodyPr lIns="0" tIns="0" rIns="0" bIns="0"/>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6/19/26</a:t>
            </a:fld>
            <a:endParaRPr lang="en-US"/>
          </a:p>
        </p:txBody>
      </p:sp>
      <p:sp>
        <p:nvSpPr>
          <p:cNvPr id="4" name="Holder 4"/>
          <p:cNvSpPr>
            <a:spLocks noGrp="1"/>
          </p:cNvSpPr>
          <p:nvPr>
            <p:ph type="sldNum" sz="quarter" idx="7"/>
          </p:nvPr>
        </p:nvSpPr>
        <p:spPr/>
        <p:txBody>
          <a:bodyPr lIns="0" tIns="0" rIns="0" bIns="0"/>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6/19/26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66" r:id="rId6"/>
    <p:sldLayoutId id="2147483667" r:id="rId7"/>
    <p:sldLayoutId id="2147483689" r:id="rId8"/>
    <p:sldLayoutId id="2147483690"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8" r:id="rId4"/>
    <p:sldLayoutId id="2147483659" r:id="rId5"/>
    <p:sldLayoutId id="2147483661" r:id="rId6"/>
    <p:sldLayoutId id="2147483663" r:id="rId7"/>
    <p:sldLayoutId id="2147483664" r:id="rId8"/>
    <p:sldLayoutId id="2147483665" r:id="rId9"/>
    <p:sldLayoutId id="2147483668" r:id="rId10"/>
    <p:sldLayoutId id="2147483679"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13030"/>
          </a:xfrm>
          <a:custGeom>
            <a:avLst/>
            <a:gdLst/>
            <a:ahLst/>
            <a:cxnLst/>
            <a:rect l="l" t="t" r="r" b="b"/>
            <a:pathLst>
              <a:path w="12192000" h="113030">
                <a:moveTo>
                  <a:pt x="12192000" y="0"/>
                </a:moveTo>
                <a:lnTo>
                  <a:pt x="0" y="0"/>
                </a:lnTo>
                <a:lnTo>
                  <a:pt x="0" y="112775"/>
                </a:lnTo>
                <a:lnTo>
                  <a:pt x="12192000" y="112775"/>
                </a:lnTo>
                <a:lnTo>
                  <a:pt x="12192000" y="0"/>
                </a:lnTo>
                <a:close/>
              </a:path>
            </a:pathLst>
          </a:custGeom>
          <a:solidFill>
            <a:srgbClr val="E48B08"/>
          </a:solidFill>
        </p:spPr>
        <p:txBody>
          <a:bodyPr wrap="square" lIns="0" tIns="0" rIns="0" bIns="0" rtlCol="0"/>
          <a:lstStyle/>
          <a:p>
            <a:endParaRPr/>
          </a:p>
        </p:txBody>
      </p:sp>
      <p:sp>
        <p:nvSpPr>
          <p:cNvPr id="17" name="bg object 17"/>
          <p:cNvSpPr/>
          <p:nvPr/>
        </p:nvSpPr>
        <p:spPr>
          <a:xfrm>
            <a:off x="629412" y="6339840"/>
            <a:ext cx="302260" cy="365760"/>
          </a:xfrm>
          <a:custGeom>
            <a:avLst/>
            <a:gdLst/>
            <a:ahLst/>
            <a:cxnLst/>
            <a:rect l="l" t="t" r="r" b="b"/>
            <a:pathLst>
              <a:path w="302259" h="365759">
                <a:moveTo>
                  <a:pt x="0" y="0"/>
                </a:moveTo>
                <a:lnTo>
                  <a:pt x="301752" y="0"/>
                </a:lnTo>
                <a:lnTo>
                  <a:pt x="301752" y="365760"/>
                </a:lnTo>
                <a:lnTo>
                  <a:pt x="0" y="365760"/>
                </a:lnTo>
                <a:lnTo>
                  <a:pt x="0" y="0"/>
                </a:lnTo>
                <a:close/>
              </a:path>
            </a:pathLst>
          </a:custGeom>
          <a:ln w="9525">
            <a:solidFill>
              <a:srgbClr val="E48B08"/>
            </a:solidFill>
          </a:ln>
        </p:spPr>
        <p:txBody>
          <a:bodyPr wrap="square" lIns="0" tIns="0" rIns="0" bIns="0" rtlCol="0"/>
          <a:lstStyle/>
          <a:p>
            <a:endParaRPr/>
          </a:p>
        </p:txBody>
      </p:sp>
      <p:sp>
        <p:nvSpPr>
          <p:cNvPr id="18" name="bg object 18"/>
          <p:cNvSpPr/>
          <p:nvPr/>
        </p:nvSpPr>
        <p:spPr>
          <a:xfrm>
            <a:off x="667512" y="6615684"/>
            <a:ext cx="280416" cy="242315"/>
          </a:xfrm>
          <a:prstGeom prst="rect">
            <a:avLst/>
          </a:prstGeom>
          <a:blipFill>
            <a:blip r:embed="rId7" cstate="print"/>
            <a:stretch>
              <a:fillRect/>
            </a:stretch>
          </a:blipFill>
        </p:spPr>
        <p:txBody>
          <a:bodyPr wrap="square" lIns="0" tIns="0" rIns="0" bIns="0" rtlCol="0"/>
          <a:lstStyle/>
          <a:p>
            <a:endParaRPr/>
          </a:p>
        </p:txBody>
      </p:sp>
      <p:sp>
        <p:nvSpPr>
          <p:cNvPr id="19" name="bg object 19"/>
          <p:cNvSpPr/>
          <p:nvPr/>
        </p:nvSpPr>
        <p:spPr>
          <a:xfrm>
            <a:off x="693420" y="6641592"/>
            <a:ext cx="173990" cy="152400"/>
          </a:xfrm>
          <a:custGeom>
            <a:avLst/>
            <a:gdLst/>
            <a:ahLst/>
            <a:cxnLst/>
            <a:rect l="l" t="t" r="r" b="b"/>
            <a:pathLst>
              <a:path w="173990" h="152400">
                <a:moveTo>
                  <a:pt x="173736" y="0"/>
                </a:moveTo>
                <a:lnTo>
                  <a:pt x="0" y="0"/>
                </a:lnTo>
                <a:lnTo>
                  <a:pt x="0" y="152399"/>
                </a:lnTo>
                <a:lnTo>
                  <a:pt x="173736" y="152399"/>
                </a:lnTo>
                <a:lnTo>
                  <a:pt x="173736" y="0"/>
                </a:lnTo>
                <a:close/>
              </a:path>
            </a:pathLst>
          </a:custGeom>
          <a:solidFill>
            <a:srgbClr val="E48B08"/>
          </a:solidFill>
        </p:spPr>
        <p:txBody>
          <a:bodyPr wrap="square" lIns="0" tIns="0" rIns="0" bIns="0" rtlCol="0"/>
          <a:lstStyle/>
          <a:p>
            <a:endParaRPr/>
          </a:p>
        </p:txBody>
      </p:sp>
      <p:sp>
        <p:nvSpPr>
          <p:cNvPr id="20" name="bg object 20"/>
          <p:cNvSpPr/>
          <p:nvPr/>
        </p:nvSpPr>
        <p:spPr>
          <a:xfrm>
            <a:off x="0" y="0"/>
            <a:ext cx="8383524" cy="624839"/>
          </a:xfrm>
          <a:prstGeom prst="rect">
            <a:avLst/>
          </a:prstGeom>
          <a:blipFill>
            <a:blip r:embed="rId8" cstate="print"/>
            <a:stretch>
              <a:fillRect/>
            </a:stretch>
          </a:blipFill>
        </p:spPr>
        <p:txBody>
          <a:bodyPr wrap="square" lIns="0" tIns="0" rIns="0" bIns="0" rtlCol="0"/>
          <a:lstStyle/>
          <a:p>
            <a:endParaRPr/>
          </a:p>
        </p:txBody>
      </p:sp>
      <p:sp>
        <p:nvSpPr>
          <p:cNvPr id="21" name="bg object 21"/>
          <p:cNvSpPr/>
          <p:nvPr/>
        </p:nvSpPr>
        <p:spPr>
          <a:xfrm>
            <a:off x="0" y="0"/>
            <a:ext cx="8330183" cy="533400"/>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3275291" y="3192906"/>
            <a:ext cx="5641416" cy="1243964"/>
          </a:xfrm>
          <a:prstGeom prst="rect">
            <a:avLst/>
          </a:prstGeom>
        </p:spPr>
        <p:txBody>
          <a:bodyPr wrap="square" lIns="0" tIns="0" rIns="0" bIns="0">
            <a:spAutoFit/>
          </a:bodyPr>
          <a:lstStyle>
            <a:lvl1pPr>
              <a:defRPr sz="4000" b="1"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6/19/26</a:t>
            </a:fld>
            <a:endParaRPr lang="en-US"/>
          </a:p>
        </p:txBody>
      </p:sp>
      <p:sp>
        <p:nvSpPr>
          <p:cNvPr id="6" name="Holder 6"/>
          <p:cNvSpPr>
            <a:spLocks noGrp="1"/>
          </p:cNvSpPr>
          <p:nvPr>
            <p:ph type="sldNum" sz="quarter" idx="7"/>
          </p:nvPr>
        </p:nvSpPr>
        <p:spPr>
          <a:xfrm>
            <a:off x="696172" y="6446540"/>
            <a:ext cx="167640" cy="160654"/>
          </a:xfrm>
          <a:prstGeom prst="rect">
            <a:avLst/>
          </a:prstGeom>
        </p:spPr>
        <p:txBody>
          <a:bodyPr wrap="square" lIns="0" tIns="0" rIns="0" bIns="0">
            <a:spAutoFit/>
          </a:bodyPr>
          <a:lstStyle>
            <a:lvl1pPr>
              <a:defRPr sz="1000" b="0" i="0">
                <a:solidFill>
                  <a:srgbClr val="0D0D0D"/>
                </a:solidFill>
                <a:latin typeface="Arial"/>
                <a:cs typeface="Arial"/>
              </a:defRPr>
            </a:lvl1pPr>
          </a:lstStyle>
          <a:p>
            <a:pPr marL="38100">
              <a:lnSpc>
                <a:spcPts val="1125"/>
              </a:lnSpc>
            </a:pPr>
            <a:fld id="{81D60167-4931-47E6-BA6A-407CBD079E47}" type="slidenum">
              <a:rPr spc="-195" dirty="0"/>
              <a:t>‹#›</a:t>
            </a:fld>
            <a:endParaRPr spc="-195"/>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52.jpe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1"/>
          <p:cNvSpPr txBox="1">
            <a:spLocks noGrp="1"/>
          </p:cNvSpPr>
          <p:nvPr>
            <p:ph type="ctrTitle"/>
          </p:nvPr>
        </p:nvSpPr>
        <p:spPr>
          <a:xfrm>
            <a:off x="4737370" y="2801566"/>
            <a:ext cx="7454629" cy="1589389"/>
          </a:xfrm>
          <a:prstGeom prst="rect">
            <a:avLst/>
          </a:prstGeom>
        </p:spPr>
        <p:txBody>
          <a:bodyPr spcFirstLastPara="1" wrap="square" lIns="121900" tIns="121900" rIns="121900" bIns="121900" anchor="b" anchorCtr="0">
            <a:noAutofit/>
          </a:bodyPr>
          <a:lstStyle/>
          <a:p>
            <a:r>
              <a:rPr lang="en" sz="2400" dirty="0"/>
              <a:t>THAM LUẬN: </a:t>
            </a:r>
            <a:br>
              <a:rPr lang="en" sz="2400" dirty="0"/>
            </a:br>
            <a:r>
              <a:rPr lang="en" sz="2400" dirty="0"/>
              <a:t>VAI TRÒ CÔNG NGHỆ TRONG BẢO VỆ </a:t>
            </a:r>
            <a:br>
              <a:rPr lang="en" sz="2400" dirty="0"/>
            </a:br>
            <a:r>
              <a:rPr lang="en" sz="2400" dirty="0"/>
              <a:t>TÀI SẢN SỐ, BẢN QUYỀN SỐ</a:t>
            </a:r>
            <a:endParaRPr sz="2400" dirty="0"/>
          </a:p>
        </p:txBody>
      </p:sp>
      <p:pic>
        <p:nvPicPr>
          <p:cNvPr id="7" name="Picture 6" descr="Free photo 3d internet secuirty badge">
            <a:extLst>
              <a:ext uri="{FF2B5EF4-FFF2-40B4-BE49-F238E27FC236}">
                <a16:creationId xmlns:a16="http://schemas.microsoft.com/office/drawing/2014/main" id="{28736BBA-A379-F658-D8BD-312AFCA6A46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t="434" b="6290"/>
          <a:stretch/>
        </p:blipFill>
        <p:spPr bwMode="auto">
          <a:xfrm flipH="1">
            <a:off x="2482238" y="3438550"/>
            <a:ext cx="3377832" cy="3034937"/>
          </a:xfrm>
          <a:prstGeom prst="ellipse">
            <a:avLst/>
          </a:prstGeom>
          <a:ln>
            <a:noFill/>
          </a:ln>
          <a:effectLst>
            <a:outerShdw blurRad="1117600" dir="5400000" algn="ctr" rotWithShape="0">
              <a:srgbClr val="000000">
                <a:alpha val="43137"/>
              </a:srgbClr>
            </a:outerShdw>
            <a:reflection endPos="19000" dist="50800" dir="5400000" sy="-100000" algn="bl" rotWithShape="0"/>
            <a:softEdge rad="190500"/>
          </a:effectLst>
          <a:extLst>
            <a:ext uri="{909E8E84-426E-40DD-AFC4-6F175D3DCCD1}">
              <a14:hiddenFill xmlns:a14="http://schemas.microsoft.com/office/drawing/2010/main">
                <a:solidFill>
                  <a:srgbClr val="FFFFFF"/>
                </a:solidFill>
              </a14:hiddenFill>
            </a:ext>
          </a:extLst>
        </p:spPr>
      </p:pic>
      <p:cxnSp>
        <p:nvCxnSpPr>
          <p:cNvPr id="3" name="Đường nối Thẳng 2">
            <a:extLst>
              <a:ext uri="{FF2B5EF4-FFF2-40B4-BE49-F238E27FC236}">
                <a16:creationId xmlns:a16="http://schemas.microsoft.com/office/drawing/2014/main" id="{F274C005-6868-F35D-50A0-7D224B661626}"/>
              </a:ext>
            </a:extLst>
          </p:cNvPr>
          <p:cNvCxnSpPr/>
          <p:nvPr/>
        </p:nvCxnSpPr>
        <p:spPr>
          <a:xfrm>
            <a:off x="6791195" y="5145750"/>
            <a:ext cx="321993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Picture 3" descr="A black background with colorful letters&#10;&#10;Description automatically generated">
            <a:extLst>
              <a:ext uri="{FF2B5EF4-FFF2-40B4-BE49-F238E27FC236}">
                <a16:creationId xmlns:a16="http://schemas.microsoft.com/office/drawing/2014/main" id="{A700F7D7-EE61-1E4C-CB71-6B21957E925A}"/>
              </a:ext>
            </a:extLst>
          </p:cNvPr>
          <p:cNvPicPr>
            <a:picLocks noChangeAspect="1"/>
          </p:cNvPicPr>
          <p:nvPr/>
        </p:nvPicPr>
        <p:blipFill>
          <a:blip r:embed="rId5"/>
          <a:stretch>
            <a:fillRect/>
          </a:stretch>
        </p:blipFill>
        <p:spPr>
          <a:xfrm>
            <a:off x="6838182" y="1182857"/>
            <a:ext cx="2743200" cy="1449004"/>
          </a:xfrm>
          <a:prstGeom prst="rect">
            <a:avLst/>
          </a:prstGeom>
        </p:spPr>
      </p:pic>
      <p:sp>
        <p:nvSpPr>
          <p:cNvPr id="6" name="Google Shape;194;p41"/>
          <p:cNvSpPr txBox="1">
            <a:spLocks/>
          </p:cNvSpPr>
          <p:nvPr/>
        </p:nvSpPr>
        <p:spPr>
          <a:xfrm>
            <a:off x="4737369" y="4888523"/>
            <a:ext cx="7454629" cy="1087397"/>
          </a:xfrm>
          <a:prstGeom prst="rect">
            <a:avLst/>
          </a:prstGeom>
          <a:noFill/>
          <a:ln>
            <a:noFill/>
          </a:ln>
          <a:effectLst>
            <a:outerShdw blurRad="57150" dist="19050" dir="5400000" algn="bl" rotWithShape="0">
              <a:srgbClr val="76A5AF">
                <a:alpha val="88000"/>
              </a:srgb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ExtraBold"/>
              <a:buNone/>
              <a:defRPr sz="8000" b="1"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3600"/>
              <a:buFont typeface="Montserrat"/>
              <a:buNone/>
              <a:defRPr sz="4800" b="1" i="0" u="none" strike="noStrike" cap="none">
                <a:solidFill>
                  <a:schemeClr val="lt1"/>
                </a:solidFill>
                <a:latin typeface="Montserrat"/>
                <a:ea typeface="Montserrat"/>
                <a:cs typeface="Montserrat"/>
                <a:sym typeface="Montserrat"/>
              </a:defRPr>
            </a:lvl9pPr>
          </a:lstStyle>
          <a:p>
            <a:r>
              <a:rPr lang="en-US" sz="2000" kern="0" dirty="0"/>
              <a:t>Hải </a:t>
            </a:r>
            <a:r>
              <a:rPr lang="en-US" sz="2000" kern="0" dirty="0" err="1"/>
              <a:t>Phòng</a:t>
            </a:r>
            <a:r>
              <a:rPr lang="en-US" sz="2000" kern="0" dirty="0"/>
              <a:t>, </a:t>
            </a:r>
            <a:r>
              <a:rPr lang="en-US" sz="2000" kern="0" dirty="0" err="1"/>
              <a:t>ngày</a:t>
            </a:r>
            <a:r>
              <a:rPr lang="en-US" sz="2000" kern="0" dirty="0"/>
              <a:t> 20 </a:t>
            </a:r>
            <a:r>
              <a:rPr lang="en-US" sz="2000" kern="0" dirty="0" err="1"/>
              <a:t>tháng</a:t>
            </a:r>
            <a:r>
              <a:rPr lang="en-US" sz="2000" kern="0" dirty="0"/>
              <a:t> 6 </a:t>
            </a:r>
            <a:r>
              <a:rPr lang="en-US" sz="2000" kern="0" dirty="0" err="1"/>
              <a:t>năm</a:t>
            </a:r>
            <a:r>
              <a:rPr lang="en-US" sz="2000" kern="0"/>
              <a:t> 2026</a:t>
            </a:r>
            <a:endParaRPr lang="en-US" sz="2000" kern="0" dirty="0"/>
          </a:p>
        </p:txBody>
      </p:sp>
    </p:spTree>
    <p:extLst>
      <p:ext uri="{BB962C8B-B14F-4D97-AF65-F5344CB8AC3E}">
        <p14:creationId xmlns:p14="http://schemas.microsoft.com/office/powerpoint/2010/main" val="144624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018" y="1297120"/>
            <a:ext cx="8072988" cy="5470897"/>
          </a:xfrm>
          <a:prstGeom prst="rect">
            <a:avLst/>
          </a:prstGeom>
        </p:spPr>
      </p:pic>
      <p:sp>
        <p:nvSpPr>
          <p:cNvPr id="4" name="Google Shape;1955;p54"/>
          <p:cNvSpPr txBox="1">
            <a:spLocks noGrp="1"/>
          </p:cNvSpPr>
          <p:nvPr>
            <p:ph type="title"/>
          </p:nvPr>
        </p:nvSpPr>
        <p:spPr>
          <a:xfrm>
            <a:off x="1221516" y="343954"/>
            <a:ext cx="7805118" cy="703753"/>
          </a:xfrm>
          <a:prstGeom prst="rect">
            <a:avLst/>
          </a:prstGeom>
        </p:spPr>
        <p:txBody>
          <a:bodyPr spcFirstLastPara="1" wrap="square" lIns="121900" tIns="121900" rIns="121900" bIns="121900" anchor="t" anchorCtr="0">
            <a:noAutofit/>
          </a:bodyPr>
          <a:lstStyle/>
          <a:p>
            <a:r>
              <a:rPr lang="en" sz="3000" dirty="0">
                <a:solidFill>
                  <a:srgbClr val="00B0F0"/>
                </a:solidFill>
              </a:rPr>
              <a:t>TRỤC BẢN QUYỀN SỐ </a:t>
            </a:r>
            <a:r>
              <a:rPr lang="en" sz="3000" dirty="0">
                <a:solidFill>
                  <a:srgbClr val="FFAB40"/>
                </a:solidFill>
              </a:rPr>
              <a:t>QUỐC GIA</a:t>
            </a:r>
            <a:endParaRPr sz="3000" dirty="0">
              <a:solidFill>
                <a:srgbClr val="FFAB40"/>
              </a:solidFill>
            </a:endParaRPr>
          </a:p>
        </p:txBody>
      </p:sp>
      <p:sp>
        <p:nvSpPr>
          <p:cNvPr id="5" name="Rectangle 4"/>
          <p:cNvSpPr/>
          <p:nvPr/>
        </p:nvSpPr>
        <p:spPr>
          <a:xfrm>
            <a:off x="145774" y="1677707"/>
            <a:ext cx="3626126" cy="4580228"/>
          </a:xfrm>
          <a:prstGeom prst="rect">
            <a:avLst/>
          </a:prstGeom>
        </p:spPr>
        <p:txBody>
          <a:bodyPr wrap="square">
            <a:spAutoFit/>
          </a:bodyPr>
          <a:lstStyle/>
          <a:p>
            <a:pPr>
              <a:lnSpc>
                <a:spcPct val="150000"/>
              </a:lnSpc>
            </a:pPr>
            <a:r>
              <a:rPr lang="en-US" sz="1400" dirty="0" err="1">
                <a:solidFill>
                  <a:schemeClr val="bg1"/>
                </a:solidFill>
                <a:latin typeface="Montserrat"/>
                <a:cs typeface="Segoe UI" panose="020B0502040204020203" pitchFamily="34" charset="0"/>
              </a:rPr>
              <a:t>Quản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lý</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bản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quyền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là</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công</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việc</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đòi</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hỏi</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sự</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phối</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hợp</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của</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nhiều</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bên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liên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quan</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với</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nhiều</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môi</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trường</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làm</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việc</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khác</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nhau</a:t>
            </a:r>
            <a:r>
              <a:rPr lang="en-US" sz="1400" dirty="0">
                <a:solidFill>
                  <a:schemeClr val="bg1"/>
                </a:solidFill>
                <a:latin typeface="Montserrat"/>
                <a:cs typeface="Segoe UI" panose="020B0502040204020203" pitchFamily="34" charset="0"/>
              </a:rPr>
              <a:t> </a:t>
            </a:r>
            <a:r>
              <a:rPr lang="en-US" sz="1400" dirty="0" err="1">
                <a:solidFill>
                  <a:schemeClr val="bg1"/>
                </a:solidFill>
                <a:latin typeface="Montserrat"/>
                <a:cs typeface="Segoe UI" panose="020B0502040204020203" pitchFamily="34" charset="0"/>
              </a:rPr>
              <a:t>từ</a:t>
            </a:r>
            <a:r>
              <a:rPr lang="en-US" sz="1400" dirty="0">
                <a:solidFill>
                  <a:schemeClr val="bg1"/>
                </a:solidFill>
                <a:latin typeface="Montserrat"/>
                <a:cs typeface="Segoe UI" panose="020B0502040204020203" pitchFamily="34" charset="0"/>
              </a:rPr>
              <a:t> online </a:t>
            </a:r>
            <a:r>
              <a:rPr lang="en-US" sz="1400" dirty="0" err="1">
                <a:solidFill>
                  <a:schemeClr val="bg1"/>
                </a:solidFill>
                <a:latin typeface="Montserrat"/>
                <a:cs typeface="Segoe UI" panose="020B0502040204020203" pitchFamily="34" charset="0"/>
              </a:rPr>
              <a:t>đến</a:t>
            </a:r>
            <a:r>
              <a:rPr lang="en-US" sz="1400" dirty="0">
                <a:solidFill>
                  <a:schemeClr val="bg1"/>
                </a:solidFill>
                <a:latin typeface="Montserrat"/>
                <a:cs typeface="Segoe UI" panose="020B0502040204020203" pitchFamily="34" charset="0"/>
              </a:rPr>
              <a:t> offline</a:t>
            </a:r>
          </a:p>
          <a:p>
            <a:pPr>
              <a:lnSpc>
                <a:spcPct val="150000"/>
              </a:lnSpc>
            </a:pPr>
            <a:r>
              <a:rPr lang="en-US" sz="1400" dirty="0" err="1">
                <a:solidFill>
                  <a:schemeClr val="bg1"/>
                </a:solidFill>
                <a:latin typeface="Montserrat"/>
              </a:rPr>
              <a:t>Với</a:t>
            </a:r>
            <a:r>
              <a:rPr lang="en-US" sz="1400" dirty="0">
                <a:solidFill>
                  <a:schemeClr val="bg1"/>
                </a:solidFill>
                <a:latin typeface="Montserrat"/>
              </a:rPr>
              <a:t> </a:t>
            </a:r>
            <a:r>
              <a:rPr lang="en-US" sz="1400" dirty="0" err="1">
                <a:solidFill>
                  <a:schemeClr val="bg1"/>
                </a:solidFill>
                <a:latin typeface="Montserrat"/>
              </a:rPr>
              <a:t>vai</a:t>
            </a:r>
            <a:r>
              <a:rPr lang="en-US" sz="1400" dirty="0">
                <a:solidFill>
                  <a:schemeClr val="bg1"/>
                </a:solidFill>
                <a:latin typeface="Montserrat"/>
              </a:rPr>
              <a:t> </a:t>
            </a:r>
            <a:r>
              <a:rPr lang="en-US" sz="1400" dirty="0" err="1">
                <a:solidFill>
                  <a:schemeClr val="bg1"/>
                </a:solidFill>
                <a:latin typeface="Montserrat"/>
              </a:rPr>
              <a:t>trò</a:t>
            </a:r>
            <a:r>
              <a:rPr lang="en-US" sz="1400" dirty="0">
                <a:solidFill>
                  <a:schemeClr val="bg1"/>
                </a:solidFill>
                <a:latin typeface="Montserrat"/>
              </a:rPr>
              <a:t> </a:t>
            </a:r>
            <a:r>
              <a:rPr lang="en-US" sz="1400" dirty="0" err="1">
                <a:solidFill>
                  <a:schemeClr val="bg1"/>
                </a:solidFill>
                <a:latin typeface="Montserrat"/>
              </a:rPr>
              <a:t>là</a:t>
            </a:r>
            <a:r>
              <a:rPr lang="en-US" sz="1400" dirty="0">
                <a:solidFill>
                  <a:schemeClr val="bg1"/>
                </a:solidFill>
                <a:latin typeface="Montserrat"/>
              </a:rPr>
              <a:t> </a:t>
            </a:r>
            <a:r>
              <a:rPr lang="en-US" sz="1400" dirty="0" err="1">
                <a:solidFill>
                  <a:schemeClr val="bg1"/>
                </a:solidFill>
                <a:latin typeface="Montserrat"/>
              </a:rPr>
              <a:t>sản</a:t>
            </a:r>
            <a:r>
              <a:rPr lang="en-US" sz="1400" dirty="0">
                <a:solidFill>
                  <a:schemeClr val="bg1"/>
                </a:solidFill>
                <a:latin typeface="Montserrat"/>
              </a:rPr>
              <a:t> </a:t>
            </a:r>
            <a:r>
              <a:rPr lang="en-US" sz="1400" dirty="0" err="1">
                <a:solidFill>
                  <a:schemeClr val="bg1"/>
                </a:solidFill>
                <a:latin typeface="Montserrat"/>
              </a:rPr>
              <a:t>phẩm</a:t>
            </a:r>
            <a:r>
              <a:rPr lang="en-US" sz="1400" dirty="0">
                <a:solidFill>
                  <a:schemeClr val="bg1"/>
                </a:solidFill>
                <a:latin typeface="Montserrat"/>
              </a:rPr>
              <a:t> </a:t>
            </a:r>
            <a:r>
              <a:rPr lang="en-US" sz="1400" dirty="0" err="1">
                <a:solidFill>
                  <a:schemeClr val="bg1"/>
                </a:solidFill>
                <a:latin typeface="Montserrat"/>
              </a:rPr>
              <a:t>cốt</a:t>
            </a:r>
            <a:r>
              <a:rPr lang="en-US" sz="1400" dirty="0">
                <a:solidFill>
                  <a:schemeClr val="bg1"/>
                </a:solidFill>
                <a:latin typeface="Montserrat"/>
              </a:rPr>
              <a:t> </a:t>
            </a:r>
            <a:r>
              <a:rPr lang="en-US" sz="1400" dirty="0" err="1">
                <a:solidFill>
                  <a:schemeClr val="bg1"/>
                </a:solidFill>
                <a:latin typeface="Montserrat"/>
              </a:rPr>
              <a:t>lõi</a:t>
            </a:r>
            <a:r>
              <a:rPr lang="en-US" sz="1400" dirty="0">
                <a:solidFill>
                  <a:schemeClr val="bg1"/>
                </a:solidFill>
                <a:latin typeface="Montserrat"/>
              </a:rPr>
              <a:t>, </a:t>
            </a:r>
            <a:r>
              <a:rPr lang="en-US" sz="1400" dirty="0" err="1">
                <a:solidFill>
                  <a:schemeClr val="bg1"/>
                </a:solidFill>
                <a:latin typeface="Montserrat"/>
              </a:rPr>
              <a:t>trọng</a:t>
            </a:r>
            <a:r>
              <a:rPr lang="en-US" sz="1400" dirty="0">
                <a:solidFill>
                  <a:schemeClr val="bg1"/>
                </a:solidFill>
                <a:latin typeface="Montserrat"/>
              </a:rPr>
              <a:t> </a:t>
            </a:r>
            <a:r>
              <a:rPr lang="en-US" sz="1400" dirty="0" err="1">
                <a:solidFill>
                  <a:schemeClr val="bg1"/>
                </a:solidFill>
                <a:latin typeface="Montserrat"/>
              </a:rPr>
              <a:t>tâm</a:t>
            </a:r>
            <a:r>
              <a:rPr lang="en-US" sz="1400" dirty="0">
                <a:solidFill>
                  <a:schemeClr val="bg1"/>
                </a:solidFill>
                <a:latin typeface="Montserrat"/>
              </a:rPr>
              <a:t> </a:t>
            </a:r>
            <a:r>
              <a:rPr lang="en-US" sz="1400" dirty="0" err="1">
                <a:solidFill>
                  <a:schemeClr val="bg1"/>
                </a:solidFill>
                <a:latin typeface="Montserrat"/>
              </a:rPr>
              <a:t>hàng</a:t>
            </a:r>
            <a:r>
              <a:rPr lang="en-US" sz="1400" dirty="0">
                <a:solidFill>
                  <a:schemeClr val="bg1"/>
                </a:solidFill>
                <a:latin typeface="Montserrat"/>
              </a:rPr>
              <a:t> </a:t>
            </a:r>
            <a:r>
              <a:rPr lang="en-US" sz="1400" dirty="0" err="1">
                <a:solidFill>
                  <a:schemeClr val="bg1"/>
                </a:solidFill>
                <a:latin typeface="Montserrat"/>
              </a:rPr>
              <a:t>đầu</a:t>
            </a:r>
            <a:r>
              <a:rPr lang="en-US" sz="1400" dirty="0">
                <a:solidFill>
                  <a:schemeClr val="bg1"/>
                </a:solidFill>
                <a:latin typeface="Montserrat"/>
              </a:rPr>
              <a:t> </a:t>
            </a:r>
            <a:r>
              <a:rPr lang="en-US" sz="1400" dirty="0" err="1">
                <a:solidFill>
                  <a:schemeClr val="bg1"/>
                </a:solidFill>
                <a:latin typeface="Montserrat"/>
              </a:rPr>
              <a:t>của</a:t>
            </a:r>
            <a:r>
              <a:rPr lang="en-US" sz="1400" dirty="0">
                <a:solidFill>
                  <a:schemeClr val="bg1"/>
                </a:solidFill>
                <a:latin typeface="Montserrat"/>
              </a:rPr>
              <a:t> DCC, </a:t>
            </a:r>
            <a:r>
              <a:rPr lang="en-US" sz="1400" b="1" dirty="0">
                <a:solidFill>
                  <a:schemeClr val="bg1"/>
                </a:solidFill>
                <a:latin typeface="Montserrat"/>
              </a:rPr>
              <a:t>TRỤC BẢN QUYỀN SỐ </a:t>
            </a:r>
            <a:r>
              <a:rPr lang="en-US" sz="1400" dirty="0" err="1">
                <a:solidFill>
                  <a:schemeClr val="bg1"/>
                </a:solidFill>
                <a:latin typeface="Montserrat"/>
              </a:rPr>
              <a:t>là</a:t>
            </a:r>
            <a:r>
              <a:rPr lang="en-US" sz="1400" dirty="0">
                <a:solidFill>
                  <a:schemeClr val="bg1"/>
                </a:solidFill>
                <a:latin typeface="Montserrat"/>
              </a:rPr>
              <a:t> </a:t>
            </a:r>
            <a:r>
              <a:rPr lang="en-US" sz="1400" dirty="0" err="1">
                <a:solidFill>
                  <a:schemeClr val="bg1"/>
                </a:solidFill>
                <a:latin typeface="Montserrat"/>
              </a:rPr>
              <a:t>giải</a:t>
            </a:r>
            <a:r>
              <a:rPr lang="en-US" sz="1400" dirty="0">
                <a:solidFill>
                  <a:schemeClr val="bg1"/>
                </a:solidFill>
                <a:latin typeface="Montserrat"/>
              </a:rPr>
              <a:t> </a:t>
            </a:r>
            <a:r>
              <a:rPr lang="en-US" sz="1400" dirty="0" err="1">
                <a:solidFill>
                  <a:schemeClr val="bg1"/>
                </a:solidFill>
                <a:latin typeface="Montserrat"/>
              </a:rPr>
              <a:t>pháp</a:t>
            </a:r>
            <a:r>
              <a:rPr lang="en-US" sz="1400" dirty="0">
                <a:solidFill>
                  <a:schemeClr val="bg1"/>
                </a:solidFill>
                <a:latin typeface="Montserrat"/>
              </a:rPr>
              <a:t> </a:t>
            </a:r>
            <a:r>
              <a:rPr lang="en-US" sz="1400" dirty="0" err="1">
                <a:solidFill>
                  <a:schemeClr val="bg1"/>
                </a:solidFill>
                <a:latin typeface="Montserrat"/>
              </a:rPr>
              <a:t>công</a:t>
            </a:r>
            <a:r>
              <a:rPr lang="en-US" sz="1400" dirty="0">
                <a:solidFill>
                  <a:schemeClr val="bg1"/>
                </a:solidFill>
                <a:latin typeface="Montserrat"/>
              </a:rPr>
              <a:t> </a:t>
            </a:r>
            <a:r>
              <a:rPr lang="en-US" sz="1400" dirty="0" err="1">
                <a:solidFill>
                  <a:schemeClr val="bg1"/>
                </a:solidFill>
                <a:latin typeface="Montserrat"/>
              </a:rPr>
              <a:t>nghệ</a:t>
            </a:r>
            <a:r>
              <a:rPr lang="en-US" sz="1400" dirty="0">
                <a:solidFill>
                  <a:schemeClr val="bg1"/>
                </a:solidFill>
                <a:latin typeface="Montserrat"/>
              </a:rPr>
              <a:t> </a:t>
            </a:r>
            <a:r>
              <a:rPr lang="en-US" sz="1400" dirty="0" err="1">
                <a:solidFill>
                  <a:schemeClr val="bg1"/>
                </a:solidFill>
                <a:latin typeface="Montserrat"/>
              </a:rPr>
              <a:t>nhằm</a:t>
            </a:r>
            <a:r>
              <a:rPr lang="en-US" sz="1400" dirty="0">
                <a:solidFill>
                  <a:schemeClr val="bg1"/>
                </a:solidFill>
                <a:latin typeface="Montserrat"/>
              </a:rPr>
              <a:t> </a:t>
            </a:r>
            <a:r>
              <a:rPr lang="en-US" sz="1400" dirty="0" err="1">
                <a:solidFill>
                  <a:schemeClr val="bg1"/>
                </a:solidFill>
                <a:latin typeface="Montserrat"/>
              </a:rPr>
              <a:t>thúc</a:t>
            </a:r>
            <a:r>
              <a:rPr lang="en-US" sz="1400" dirty="0">
                <a:solidFill>
                  <a:schemeClr val="bg1"/>
                </a:solidFill>
                <a:latin typeface="Montserrat"/>
              </a:rPr>
              <a:t> </a:t>
            </a:r>
            <a:r>
              <a:rPr lang="en-US" sz="1400" dirty="0" err="1">
                <a:solidFill>
                  <a:schemeClr val="bg1"/>
                </a:solidFill>
                <a:latin typeface="Montserrat"/>
              </a:rPr>
              <a:t>đẩy</a:t>
            </a:r>
            <a:r>
              <a:rPr lang="en-US" sz="1400" dirty="0">
                <a:solidFill>
                  <a:schemeClr val="bg1"/>
                </a:solidFill>
                <a:latin typeface="Montserrat"/>
              </a:rPr>
              <a:t> </a:t>
            </a:r>
            <a:r>
              <a:rPr lang="en-US" sz="1400" dirty="0" err="1">
                <a:solidFill>
                  <a:schemeClr val="bg1"/>
                </a:solidFill>
                <a:latin typeface="Montserrat"/>
              </a:rPr>
              <a:t>chuyển</a:t>
            </a:r>
            <a:r>
              <a:rPr lang="en-US" sz="1400" dirty="0">
                <a:solidFill>
                  <a:schemeClr val="bg1"/>
                </a:solidFill>
                <a:latin typeface="Montserrat"/>
              </a:rPr>
              <a:t> </a:t>
            </a:r>
            <a:r>
              <a:rPr lang="en-US" sz="1400" dirty="0" err="1">
                <a:solidFill>
                  <a:schemeClr val="bg1"/>
                </a:solidFill>
                <a:latin typeface="Montserrat"/>
              </a:rPr>
              <a:t>đổi</a:t>
            </a:r>
            <a:r>
              <a:rPr lang="en-US" sz="1400" dirty="0">
                <a:solidFill>
                  <a:schemeClr val="bg1"/>
                </a:solidFill>
                <a:latin typeface="Montserrat"/>
              </a:rPr>
              <a:t> </a:t>
            </a:r>
            <a:r>
              <a:rPr lang="en-US" sz="1400" dirty="0" err="1">
                <a:solidFill>
                  <a:schemeClr val="bg1"/>
                </a:solidFill>
                <a:latin typeface="Montserrat"/>
              </a:rPr>
              <a:t>số</a:t>
            </a:r>
            <a:r>
              <a:rPr lang="en-US" sz="1400" dirty="0">
                <a:solidFill>
                  <a:schemeClr val="bg1"/>
                </a:solidFill>
                <a:latin typeface="Montserrat"/>
              </a:rPr>
              <a:t> </a:t>
            </a:r>
            <a:r>
              <a:rPr lang="en-US" sz="1400" dirty="0" err="1">
                <a:solidFill>
                  <a:schemeClr val="bg1"/>
                </a:solidFill>
                <a:latin typeface="Montserrat"/>
              </a:rPr>
              <a:t>trong</a:t>
            </a:r>
            <a:r>
              <a:rPr lang="en-US" sz="1400" dirty="0">
                <a:solidFill>
                  <a:schemeClr val="bg1"/>
                </a:solidFill>
                <a:latin typeface="Montserrat"/>
              </a:rPr>
              <a:t> </a:t>
            </a:r>
            <a:r>
              <a:rPr lang="en-US" sz="1400" dirty="0" err="1">
                <a:solidFill>
                  <a:schemeClr val="bg1"/>
                </a:solidFill>
                <a:latin typeface="Montserrat"/>
              </a:rPr>
              <a:t>hoạt</a:t>
            </a:r>
            <a:r>
              <a:rPr lang="en-US" sz="1400" dirty="0">
                <a:solidFill>
                  <a:schemeClr val="bg1"/>
                </a:solidFill>
                <a:latin typeface="Montserrat"/>
              </a:rPr>
              <a:t> </a:t>
            </a:r>
            <a:r>
              <a:rPr lang="en-US" sz="1400" dirty="0" err="1">
                <a:solidFill>
                  <a:schemeClr val="bg1"/>
                </a:solidFill>
                <a:latin typeface="Montserrat"/>
              </a:rPr>
              <a:t>động</a:t>
            </a:r>
            <a:r>
              <a:rPr lang="en-US" sz="1400" dirty="0">
                <a:solidFill>
                  <a:schemeClr val="bg1"/>
                </a:solidFill>
                <a:latin typeface="Montserrat"/>
              </a:rPr>
              <a:t> </a:t>
            </a:r>
            <a:r>
              <a:rPr lang="en-US" sz="1400" dirty="0" err="1">
                <a:solidFill>
                  <a:schemeClr val="bg1"/>
                </a:solidFill>
                <a:latin typeface="Montserrat"/>
              </a:rPr>
              <a:t>bảo</a:t>
            </a:r>
            <a:r>
              <a:rPr lang="en-US" sz="1400" dirty="0">
                <a:solidFill>
                  <a:schemeClr val="bg1"/>
                </a:solidFill>
                <a:latin typeface="Montserrat"/>
              </a:rPr>
              <a:t> </a:t>
            </a:r>
            <a:r>
              <a:rPr lang="en-US" sz="1400" dirty="0" err="1">
                <a:solidFill>
                  <a:schemeClr val="bg1"/>
                </a:solidFill>
                <a:latin typeface="Montserrat"/>
              </a:rPr>
              <a:t>vệ</a:t>
            </a:r>
            <a:r>
              <a:rPr lang="en-US" sz="1400" dirty="0">
                <a:solidFill>
                  <a:schemeClr val="bg1"/>
                </a:solidFill>
                <a:latin typeface="Montserrat"/>
              </a:rPr>
              <a:t>, </a:t>
            </a:r>
            <a:r>
              <a:rPr lang="en-US" sz="1400" dirty="0" err="1">
                <a:solidFill>
                  <a:schemeClr val="bg1"/>
                </a:solidFill>
                <a:latin typeface="Montserrat"/>
              </a:rPr>
              <a:t>khai</a:t>
            </a:r>
            <a:r>
              <a:rPr lang="en-US" sz="1400" dirty="0">
                <a:solidFill>
                  <a:schemeClr val="bg1"/>
                </a:solidFill>
                <a:latin typeface="Montserrat"/>
              </a:rPr>
              <a:t> </a:t>
            </a:r>
            <a:r>
              <a:rPr lang="en-US" sz="1400" dirty="0" err="1">
                <a:solidFill>
                  <a:schemeClr val="bg1"/>
                </a:solidFill>
                <a:latin typeface="Montserrat"/>
              </a:rPr>
              <a:t>thác</a:t>
            </a:r>
            <a:r>
              <a:rPr lang="en-US" sz="1400" dirty="0">
                <a:solidFill>
                  <a:schemeClr val="bg1"/>
                </a:solidFill>
                <a:latin typeface="Montserrat"/>
              </a:rPr>
              <a:t> </a:t>
            </a:r>
            <a:r>
              <a:rPr lang="en-US" sz="1400" dirty="0" err="1">
                <a:solidFill>
                  <a:schemeClr val="bg1"/>
                </a:solidFill>
                <a:latin typeface="Montserrat"/>
              </a:rPr>
              <a:t>và</a:t>
            </a:r>
            <a:r>
              <a:rPr lang="en-US" sz="1400" dirty="0">
                <a:solidFill>
                  <a:schemeClr val="bg1"/>
                </a:solidFill>
                <a:latin typeface="Montserrat"/>
              </a:rPr>
              <a:t> </a:t>
            </a:r>
            <a:r>
              <a:rPr lang="en-US" sz="1400" dirty="0" err="1">
                <a:solidFill>
                  <a:schemeClr val="bg1"/>
                </a:solidFill>
                <a:latin typeface="Montserrat"/>
              </a:rPr>
              <a:t>phân</a:t>
            </a:r>
            <a:r>
              <a:rPr lang="en-US" sz="1400" dirty="0">
                <a:solidFill>
                  <a:schemeClr val="bg1"/>
                </a:solidFill>
                <a:latin typeface="Montserrat"/>
              </a:rPr>
              <a:t> </a:t>
            </a:r>
            <a:r>
              <a:rPr lang="en-US" sz="1400" dirty="0" err="1">
                <a:solidFill>
                  <a:schemeClr val="bg1"/>
                </a:solidFill>
                <a:latin typeface="Montserrat"/>
              </a:rPr>
              <a:t>phối</a:t>
            </a:r>
            <a:r>
              <a:rPr lang="en-US" sz="1400" dirty="0">
                <a:solidFill>
                  <a:schemeClr val="bg1"/>
                </a:solidFill>
                <a:latin typeface="Montserrat"/>
              </a:rPr>
              <a:t> </a:t>
            </a:r>
            <a:r>
              <a:rPr lang="en-US" sz="1400" dirty="0" err="1">
                <a:solidFill>
                  <a:schemeClr val="bg1"/>
                </a:solidFill>
                <a:latin typeface="Montserrat"/>
              </a:rPr>
              <a:t>bản</a:t>
            </a:r>
            <a:r>
              <a:rPr lang="en-US" sz="1400" dirty="0">
                <a:solidFill>
                  <a:schemeClr val="bg1"/>
                </a:solidFill>
                <a:latin typeface="Montserrat"/>
              </a:rPr>
              <a:t> </a:t>
            </a:r>
            <a:r>
              <a:rPr lang="en-US" sz="1400" dirty="0" err="1">
                <a:solidFill>
                  <a:schemeClr val="bg1"/>
                </a:solidFill>
                <a:latin typeface="Montserrat"/>
              </a:rPr>
              <a:t>quyền</a:t>
            </a:r>
            <a:r>
              <a:rPr lang="en-US" sz="1400" dirty="0">
                <a:solidFill>
                  <a:schemeClr val="bg1"/>
                </a:solidFill>
                <a:latin typeface="Montserrat"/>
              </a:rPr>
              <a:t> </a:t>
            </a:r>
            <a:r>
              <a:rPr lang="en-US" sz="1400" dirty="0" err="1">
                <a:solidFill>
                  <a:schemeClr val="bg1"/>
                </a:solidFill>
                <a:latin typeface="Montserrat"/>
              </a:rPr>
              <a:t>nội</a:t>
            </a:r>
            <a:r>
              <a:rPr lang="en-US" sz="1400" dirty="0">
                <a:solidFill>
                  <a:schemeClr val="bg1"/>
                </a:solidFill>
                <a:latin typeface="Montserrat"/>
              </a:rPr>
              <a:t> dung </a:t>
            </a:r>
            <a:r>
              <a:rPr lang="en-US" sz="1400" dirty="0" err="1">
                <a:solidFill>
                  <a:schemeClr val="bg1"/>
                </a:solidFill>
                <a:latin typeface="Montserrat"/>
              </a:rPr>
              <a:t>số</a:t>
            </a:r>
            <a:r>
              <a:rPr lang="en-US" sz="1400" dirty="0">
                <a:solidFill>
                  <a:schemeClr val="bg1"/>
                </a:solidFill>
                <a:latin typeface="Montserrat"/>
              </a:rPr>
              <a:t>.</a:t>
            </a:r>
          </a:p>
          <a:p>
            <a:pPr>
              <a:lnSpc>
                <a:spcPct val="150000"/>
              </a:lnSpc>
            </a:pPr>
            <a:r>
              <a:rPr lang="en-US" sz="1400" dirty="0" err="1">
                <a:solidFill>
                  <a:schemeClr val="bg1"/>
                </a:solidFill>
                <a:latin typeface="Montserrat"/>
              </a:rPr>
              <a:t>Xây</a:t>
            </a:r>
            <a:r>
              <a:rPr lang="en-US" sz="1400" dirty="0">
                <a:solidFill>
                  <a:schemeClr val="bg1"/>
                </a:solidFill>
                <a:latin typeface="Montserrat"/>
              </a:rPr>
              <a:t> </a:t>
            </a:r>
            <a:r>
              <a:rPr lang="en-US" sz="1400" dirty="0" err="1">
                <a:solidFill>
                  <a:schemeClr val="bg1"/>
                </a:solidFill>
                <a:latin typeface="Montserrat"/>
              </a:rPr>
              <a:t>dựng</a:t>
            </a:r>
            <a:r>
              <a:rPr lang="en-US" sz="1400" dirty="0">
                <a:solidFill>
                  <a:schemeClr val="bg1"/>
                </a:solidFill>
                <a:latin typeface="Montserrat"/>
              </a:rPr>
              <a:t> </a:t>
            </a:r>
            <a:r>
              <a:rPr lang="en-US" sz="1400" dirty="0" err="1">
                <a:solidFill>
                  <a:schemeClr val="bg1"/>
                </a:solidFill>
                <a:latin typeface="Montserrat"/>
              </a:rPr>
              <a:t>nền</a:t>
            </a:r>
            <a:r>
              <a:rPr lang="en-US" sz="1400" dirty="0">
                <a:solidFill>
                  <a:schemeClr val="bg1"/>
                </a:solidFill>
                <a:latin typeface="Montserrat"/>
              </a:rPr>
              <a:t> </a:t>
            </a:r>
            <a:r>
              <a:rPr lang="en-US" sz="1400" dirty="0" err="1">
                <a:solidFill>
                  <a:schemeClr val="bg1"/>
                </a:solidFill>
                <a:latin typeface="Montserrat"/>
              </a:rPr>
              <a:t>tảng</a:t>
            </a:r>
            <a:r>
              <a:rPr lang="en-US" sz="1400" dirty="0">
                <a:solidFill>
                  <a:schemeClr val="bg1"/>
                </a:solidFill>
                <a:latin typeface="Montserrat"/>
              </a:rPr>
              <a:t> </a:t>
            </a:r>
            <a:r>
              <a:rPr lang="en-US" sz="1400" dirty="0" err="1">
                <a:solidFill>
                  <a:schemeClr val="bg1"/>
                </a:solidFill>
                <a:latin typeface="Montserrat"/>
              </a:rPr>
              <a:t>số</a:t>
            </a:r>
            <a:r>
              <a:rPr lang="en-US" sz="1400" dirty="0">
                <a:solidFill>
                  <a:schemeClr val="bg1"/>
                </a:solidFill>
                <a:latin typeface="Montserrat"/>
              </a:rPr>
              <a:t> </a:t>
            </a:r>
            <a:r>
              <a:rPr lang="en-US" sz="1400" dirty="0" err="1">
                <a:solidFill>
                  <a:schemeClr val="bg1"/>
                </a:solidFill>
                <a:latin typeface="Montserrat"/>
              </a:rPr>
              <a:t>toàn</a:t>
            </a:r>
            <a:r>
              <a:rPr lang="en-US" sz="1400" dirty="0">
                <a:solidFill>
                  <a:schemeClr val="bg1"/>
                </a:solidFill>
                <a:latin typeface="Montserrat"/>
              </a:rPr>
              <a:t> </a:t>
            </a:r>
            <a:r>
              <a:rPr lang="en-US" sz="1400" dirty="0" err="1">
                <a:solidFill>
                  <a:schemeClr val="bg1"/>
                </a:solidFill>
                <a:latin typeface="Montserrat"/>
              </a:rPr>
              <a:t>trình</a:t>
            </a:r>
            <a:r>
              <a:rPr lang="en-US" sz="1400" dirty="0">
                <a:solidFill>
                  <a:schemeClr val="bg1"/>
                </a:solidFill>
                <a:latin typeface="Montserrat"/>
              </a:rPr>
              <a:t> </a:t>
            </a:r>
            <a:r>
              <a:rPr lang="en-US" sz="1400" dirty="0" err="1">
                <a:solidFill>
                  <a:schemeClr val="bg1"/>
                </a:solidFill>
                <a:latin typeface="Montserrat"/>
              </a:rPr>
              <a:t>về</a:t>
            </a:r>
            <a:r>
              <a:rPr lang="en-US" sz="1400" dirty="0">
                <a:solidFill>
                  <a:schemeClr val="bg1"/>
                </a:solidFill>
                <a:latin typeface="Montserrat"/>
              </a:rPr>
              <a:t> </a:t>
            </a:r>
            <a:r>
              <a:rPr lang="en-US" sz="1400" dirty="0" err="1">
                <a:solidFill>
                  <a:schemeClr val="bg1"/>
                </a:solidFill>
                <a:latin typeface="Montserrat"/>
              </a:rPr>
              <a:t>hoạt</a:t>
            </a:r>
            <a:r>
              <a:rPr lang="en-US" sz="1400" dirty="0">
                <a:solidFill>
                  <a:schemeClr val="bg1"/>
                </a:solidFill>
                <a:latin typeface="Montserrat"/>
              </a:rPr>
              <a:t> </a:t>
            </a:r>
            <a:r>
              <a:rPr lang="en-US" sz="1400" dirty="0" err="1">
                <a:solidFill>
                  <a:schemeClr val="bg1"/>
                </a:solidFill>
                <a:latin typeface="Montserrat"/>
              </a:rPr>
              <a:t>động</a:t>
            </a:r>
            <a:r>
              <a:rPr lang="en-US" sz="1400" dirty="0">
                <a:solidFill>
                  <a:schemeClr val="bg1"/>
                </a:solidFill>
                <a:latin typeface="Montserrat"/>
              </a:rPr>
              <a:t> </a:t>
            </a:r>
            <a:r>
              <a:rPr lang="en-US" sz="1400" dirty="0" err="1">
                <a:solidFill>
                  <a:schemeClr val="bg1"/>
                </a:solidFill>
                <a:latin typeface="Montserrat"/>
              </a:rPr>
              <a:t>bản</a:t>
            </a:r>
            <a:r>
              <a:rPr lang="en-US" sz="1400" dirty="0">
                <a:solidFill>
                  <a:schemeClr val="bg1"/>
                </a:solidFill>
                <a:latin typeface="Montserrat"/>
              </a:rPr>
              <a:t> </a:t>
            </a:r>
            <a:r>
              <a:rPr lang="en-US" sz="1400" dirty="0" err="1">
                <a:solidFill>
                  <a:schemeClr val="bg1"/>
                </a:solidFill>
                <a:latin typeface="Montserrat"/>
              </a:rPr>
              <a:t>quyền</a:t>
            </a:r>
            <a:r>
              <a:rPr lang="en-US" sz="1400" dirty="0">
                <a:solidFill>
                  <a:schemeClr val="bg1"/>
                </a:solidFill>
                <a:latin typeface="Montserrat"/>
              </a:rPr>
              <a:t> </a:t>
            </a:r>
            <a:r>
              <a:rPr lang="en-US" sz="1400" dirty="0" err="1">
                <a:solidFill>
                  <a:schemeClr val="bg1"/>
                </a:solidFill>
                <a:latin typeface="Montserrat"/>
              </a:rPr>
              <a:t>từ</a:t>
            </a:r>
            <a:r>
              <a:rPr lang="en-US" sz="1400" dirty="0">
                <a:solidFill>
                  <a:schemeClr val="bg1"/>
                </a:solidFill>
                <a:latin typeface="Montserrat"/>
              </a:rPr>
              <a:t> </a:t>
            </a:r>
            <a:r>
              <a:rPr lang="en-US" sz="1400" dirty="0" err="1">
                <a:solidFill>
                  <a:schemeClr val="bg1"/>
                </a:solidFill>
                <a:latin typeface="Montserrat"/>
              </a:rPr>
              <a:t>đăng</a:t>
            </a:r>
            <a:r>
              <a:rPr lang="en-US" sz="1400" dirty="0">
                <a:solidFill>
                  <a:schemeClr val="bg1"/>
                </a:solidFill>
                <a:latin typeface="Montserrat"/>
              </a:rPr>
              <a:t> </a:t>
            </a:r>
            <a:r>
              <a:rPr lang="en-US" sz="1400" dirty="0" err="1">
                <a:solidFill>
                  <a:schemeClr val="bg1"/>
                </a:solidFill>
                <a:latin typeface="Montserrat"/>
              </a:rPr>
              <a:t>ký</a:t>
            </a:r>
            <a:r>
              <a:rPr lang="en-US" sz="1400" dirty="0">
                <a:solidFill>
                  <a:schemeClr val="bg1"/>
                </a:solidFill>
                <a:latin typeface="Montserrat"/>
              </a:rPr>
              <a:t>, </a:t>
            </a:r>
            <a:r>
              <a:rPr lang="en-US" sz="1400" dirty="0" err="1">
                <a:solidFill>
                  <a:schemeClr val="bg1"/>
                </a:solidFill>
                <a:latin typeface="Montserrat"/>
              </a:rPr>
              <a:t>bảo</a:t>
            </a:r>
            <a:r>
              <a:rPr lang="en-US" sz="1400" dirty="0">
                <a:solidFill>
                  <a:schemeClr val="bg1"/>
                </a:solidFill>
                <a:latin typeface="Montserrat"/>
              </a:rPr>
              <a:t> </a:t>
            </a:r>
            <a:r>
              <a:rPr lang="en-US" sz="1400" dirty="0" err="1">
                <a:solidFill>
                  <a:schemeClr val="bg1"/>
                </a:solidFill>
                <a:latin typeface="Montserrat"/>
              </a:rPr>
              <a:t>vệ</a:t>
            </a:r>
            <a:r>
              <a:rPr lang="en-US" sz="1400" dirty="0">
                <a:solidFill>
                  <a:schemeClr val="bg1"/>
                </a:solidFill>
                <a:latin typeface="Montserrat"/>
              </a:rPr>
              <a:t>, </a:t>
            </a:r>
            <a:r>
              <a:rPr lang="en-US" sz="1400" dirty="0" err="1">
                <a:solidFill>
                  <a:schemeClr val="bg1"/>
                </a:solidFill>
                <a:latin typeface="Montserrat"/>
              </a:rPr>
              <a:t>khiếu</a:t>
            </a:r>
            <a:r>
              <a:rPr lang="en-US" sz="1400" dirty="0">
                <a:solidFill>
                  <a:schemeClr val="bg1"/>
                </a:solidFill>
                <a:latin typeface="Montserrat"/>
              </a:rPr>
              <a:t> </a:t>
            </a:r>
            <a:r>
              <a:rPr lang="en-US" sz="1400" dirty="0" err="1">
                <a:solidFill>
                  <a:schemeClr val="bg1"/>
                </a:solidFill>
                <a:latin typeface="Montserrat"/>
              </a:rPr>
              <a:t>nại</a:t>
            </a:r>
            <a:endParaRPr lang="en-US" sz="1400" dirty="0">
              <a:solidFill>
                <a:schemeClr val="bg1"/>
              </a:solidFill>
              <a:latin typeface="Montserrat"/>
            </a:endParaRPr>
          </a:p>
          <a:p>
            <a:pPr>
              <a:lnSpc>
                <a:spcPct val="150000"/>
              </a:lnSpc>
            </a:pPr>
            <a:endParaRPr lang="en-US" sz="1400" dirty="0">
              <a:solidFill>
                <a:schemeClr val="bg1"/>
              </a:solidFill>
              <a:latin typeface="Montserrat"/>
              <a:cs typeface="Segoe UI" panose="020B0502040204020203" pitchFamily="34" charset="0"/>
            </a:endParaRPr>
          </a:p>
        </p:txBody>
      </p:sp>
      <p:cxnSp>
        <p:nvCxnSpPr>
          <p:cNvPr id="2" name="Google Shape;1969;p54">
            <a:extLst>
              <a:ext uri="{FF2B5EF4-FFF2-40B4-BE49-F238E27FC236}">
                <a16:creationId xmlns:a16="http://schemas.microsoft.com/office/drawing/2014/main" id="{F96AE9F3-A5FD-B402-AB5A-60FE380E13E3}"/>
              </a:ext>
            </a:extLst>
          </p:cNvPr>
          <p:cNvCxnSpPr/>
          <p:nvPr/>
        </p:nvCxnSpPr>
        <p:spPr>
          <a:xfrm>
            <a:off x="2675263" y="104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54821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55;p54"/>
          <p:cNvSpPr txBox="1">
            <a:spLocks noGrp="1"/>
          </p:cNvSpPr>
          <p:nvPr>
            <p:ph type="title"/>
          </p:nvPr>
        </p:nvSpPr>
        <p:spPr>
          <a:xfrm>
            <a:off x="1221516" y="343954"/>
            <a:ext cx="7805118" cy="703753"/>
          </a:xfrm>
          <a:prstGeom prst="rect">
            <a:avLst/>
          </a:prstGeom>
        </p:spPr>
        <p:txBody>
          <a:bodyPr spcFirstLastPara="1" wrap="square" lIns="121900" tIns="121900" rIns="121900" bIns="121900" anchor="t" anchorCtr="0">
            <a:noAutofit/>
          </a:bodyPr>
          <a:lstStyle/>
          <a:p>
            <a:r>
              <a:rPr lang="en" sz="3000" dirty="0">
                <a:solidFill>
                  <a:srgbClr val="00B0F0"/>
                </a:solidFill>
              </a:rPr>
              <a:t>TRỤC BẢN QUYỀN SỐ </a:t>
            </a:r>
            <a:r>
              <a:rPr lang="en" sz="3000" dirty="0">
                <a:solidFill>
                  <a:srgbClr val="FFAB40"/>
                </a:solidFill>
              </a:rPr>
              <a:t>QUỐC GIA</a:t>
            </a:r>
            <a:endParaRPr sz="3000" dirty="0">
              <a:solidFill>
                <a:srgbClr val="FFAB40"/>
              </a:solidFill>
            </a:endParaRPr>
          </a:p>
        </p:txBody>
      </p:sp>
      <p:sp>
        <p:nvSpPr>
          <p:cNvPr id="5" name="Rectangle 4"/>
          <p:cNvSpPr/>
          <p:nvPr/>
        </p:nvSpPr>
        <p:spPr>
          <a:xfrm>
            <a:off x="145774" y="1677707"/>
            <a:ext cx="3626126" cy="4257063"/>
          </a:xfrm>
          <a:prstGeom prst="rect">
            <a:avLst/>
          </a:prstGeom>
        </p:spPr>
        <p:txBody>
          <a:bodyPr wrap="square">
            <a:spAutoFit/>
          </a:bodyPr>
          <a:lstStyle/>
          <a:p>
            <a:pPr>
              <a:lnSpc>
                <a:spcPct val="150000"/>
              </a:lnSpc>
            </a:pPr>
            <a:r>
              <a:rPr lang="en-GB" sz="1400" dirty="0" err="1">
                <a:solidFill>
                  <a:schemeClr val="bg1"/>
                </a:solidFill>
                <a:latin typeface="Montserrat"/>
                <a:cs typeface="Segoe UI" panose="020B0502040204020203" pitchFamily="34" charset="0"/>
              </a:rPr>
              <a:t>Sử</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dụng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Công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nghệ</a:t>
            </a:r>
            <a:r>
              <a:rPr lang="en-GB" sz="1400" dirty="0">
                <a:solidFill>
                  <a:schemeClr val="bg1"/>
                </a:solidFill>
                <a:latin typeface="Montserrat"/>
                <a:cs typeface="Segoe UI" panose="020B0502040204020203" pitchFamily="34" charset="0"/>
              </a:rPr>
              <a:t> AI </a:t>
            </a:r>
            <a:r>
              <a:rPr lang="en-GB" sz="1400" dirty="0" err="1">
                <a:solidFill>
                  <a:schemeClr val="bg1"/>
                </a:solidFill>
                <a:latin typeface="Montserrat"/>
                <a:cs typeface="Segoe UI" panose="020B0502040204020203" pitchFamily="34" charset="0"/>
              </a:rPr>
              <a:t>trong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nhận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diện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hình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ảnh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trùng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lắp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trong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nội</a:t>
            </a:r>
            <a:r>
              <a:rPr lang="en-GB" sz="1400" dirty="0">
                <a:solidFill>
                  <a:schemeClr val="bg1"/>
                </a:solidFill>
                <a:latin typeface="Montserrat"/>
                <a:cs typeface="Segoe UI" panose="020B0502040204020203" pitchFamily="34" charset="0"/>
              </a:rPr>
              <a:t> dung </a:t>
            </a:r>
            <a:r>
              <a:rPr lang="en-GB" sz="1400" dirty="0" err="1">
                <a:solidFill>
                  <a:schemeClr val="bg1"/>
                </a:solidFill>
                <a:latin typeface="Montserrat"/>
                <a:cs typeface="Segoe UI" panose="020B0502040204020203" pitchFamily="34" charset="0"/>
              </a:rPr>
              <a:t>dạng</a:t>
            </a:r>
            <a:r>
              <a:rPr lang="en-GB" sz="1400" dirty="0">
                <a:solidFill>
                  <a:schemeClr val="bg1"/>
                </a:solidFill>
                <a:latin typeface="Montserrat"/>
                <a:cs typeface="Segoe UI" panose="020B0502040204020203" pitchFamily="34" charset="0"/>
              </a:rPr>
              <a:t> Video, </a:t>
            </a:r>
            <a:r>
              <a:rPr lang="en-GB" sz="1400" dirty="0" err="1">
                <a:solidFill>
                  <a:schemeClr val="bg1"/>
                </a:solidFill>
                <a:latin typeface="Montserrat"/>
                <a:cs typeface="Segoe UI" panose="020B0502040204020203" pitchFamily="34" charset="0"/>
              </a:rPr>
              <a:t>ảnh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Hỗ</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trợ</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việc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kiểm</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tra</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phát</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hiện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nghi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vấn</a:t>
            </a:r>
            <a:r>
              <a:rPr lang="en-GB" sz="1400" dirty="0">
                <a:solidFill>
                  <a:schemeClr val="bg1"/>
                </a:solidFill>
                <a:latin typeface="Montserrat"/>
                <a:cs typeface="Segoe UI" panose="020B0502040204020203" pitchFamily="34" charset="0"/>
              </a:rPr>
              <a:t> vi </a:t>
            </a:r>
            <a:r>
              <a:rPr lang="en-GB" sz="1400" dirty="0" err="1">
                <a:solidFill>
                  <a:schemeClr val="bg1"/>
                </a:solidFill>
                <a:latin typeface="Montserrat"/>
                <a:cs typeface="Segoe UI" panose="020B0502040204020203" pitchFamily="34" charset="0"/>
              </a:rPr>
              <a:t>pham</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bản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quyền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trong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từng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nội</a:t>
            </a:r>
            <a:r>
              <a:rPr lang="en-GB" sz="1400" dirty="0">
                <a:solidFill>
                  <a:schemeClr val="bg1"/>
                </a:solidFill>
                <a:latin typeface="Montserrat"/>
                <a:cs typeface="Segoe UI" panose="020B0502040204020203" pitchFamily="34" charset="0"/>
              </a:rPr>
              <a:t> dung.</a:t>
            </a:r>
          </a:p>
          <a:p>
            <a:pPr>
              <a:lnSpc>
                <a:spcPct val="150000"/>
              </a:lnSpc>
            </a:pPr>
            <a:r>
              <a:rPr lang="en-GB" sz="1400" dirty="0" err="1">
                <a:solidFill>
                  <a:schemeClr val="bg1"/>
                </a:solidFill>
                <a:latin typeface="Montserrat"/>
                <a:cs typeface="Segoe UI" panose="020B0502040204020203" pitchFamily="34" charset="0"/>
              </a:rPr>
              <a:t>Hỗ</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trợ</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phát</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hiện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hành</a:t>
            </a:r>
            <a:r>
              <a:rPr lang="en-GB" sz="1400" dirty="0">
                <a:solidFill>
                  <a:schemeClr val="bg1"/>
                </a:solidFill>
                <a:latin typeface="Montserrat"/>
                <a:cs typeface="Segoe UI" panose="020B0502040204020203" pitchFamily="34" charset="0"/>
              </a:rPr>
              <a:t> vi </a:t>
            </a:r>
            <a:r>
              <a:rPr lang="en-GB" sz="1400" dirty="0" err="1">
                <a:solidFill>
                  <a:schemeClr val="bg1"/>
                </a:solidFill>
                <a:latin typeface="Montserrat"/>
                <a:cs typeface="Segoe UI" panose="020B0502040204020203" pitchFamily="34" charset="0"/>
              </a:rPr>
              <a:t>vi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phạm</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ngay</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từ</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lúc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chuẩn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bị</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xuất</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bản</a:t>
            </a:r>
            <a:r>
              <a:rPr lang="en-GB" sz="1400" dirty="0">
                <a:solidFill>
                  <a:schemeClr val="bg1"/>
                </a:solidFill>
                <a:latin typeface="Montserrat"/>
                <a:cs typeface="Segoe UI" panose="020B0502040204020203" pitchFamily="34" charset="0"/>
              </a:rPr>
              <a:t>.</a:t>
            </a:r>
          </a:p>
          <a:p>
            <a:pPr>
              <a:lnSpc>
                <a:spcPct val="150000"/>
              </a:lnSpc>
            </a:pPr>
            <a:r>
              <a:rPr lang="en-GB" sz="1400" dirty="0" err="1">
                <a:solidFill>
                  <a:schemeClr val="bg1"/>
                </a:solidFill>
                <a:latin typeface="Montserrat"/>
                <a:cs typeface="Segoe UI" panose="020B0502040204020203" pitchFamily="34" charset="0"/>
              </a:rPr>
              <a:t>Chuẩn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hóa</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kết</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nối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giúp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việc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tích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hợp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nhiều</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giải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của</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đơn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vị</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liên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quan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hỗ</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trợ</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phổ</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biến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giải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công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nghệ</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lý</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truyền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thông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phân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phối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đến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đơn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vị</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chủ</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sở</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hữu</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nội</a:t>
            </a:r>
            <a:r>
              <a:rPr lang="en-GB" sz="1400" dirty="0">
                <a:solidFill>
                  <a:schemeClr val="bg1"/>
                </a:solidFill>
                <a:latin typeface="Montserrat"/>
                <a:cs typeface="Segoe UI" panose="020B0502040204020203" pitchFamily="34" charset="0"/>
              </a:rPr>
              <a:t> dung</a:t>
            </a:r>
            <a:endParaRPr lang="en-US" sz="1400" dirty="0">
              <a:solidFill>
                <a:schemeClr val="bg1"/>
              </a:solidFill>
              <a:latin typeface="Montserrat"/>
              <a:cs typeface="Segoe UI" panose="020B0502040204020203" pitchFamily="34" charset="0"/>
            </a:endParaRPr>
          </a:p>
        </p:txBody>
      </p:sp>
      <p:cxnSp>
        <p:nvCxnSpPr>
          <p:cNvPr id="2" name="Google Shape;1969;p54">
            <a:extLst>
              <a:ext uri="{FF2B5EF4-FFF2-40B4-BE49-F238E27FC236}">
                <a16:creationId xmlns:a16="http://schemas.microsoft.com/office/drawing/2014/main" id="{F96AE9F3-A5FD-B402-AB5A-60FE380E13E3}"/>
              </a:ext>
            </a:extLst>
          </p:cNvPr>
          <p:cNvCxnSpPr/>
          <p:nvPr/>
        </p:nvCxnSpPr>
        <p:spPr>
          <a:xfrm>
            <a:off x="2675263" y="104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0" name="Picture 9">
            <a:extLst>
              <a:ext uri="{FF2B5EF4-FFF2-40B4-BE49-F238E27FC236}">
                <a16:creationId xmlns:a16="http://schemas.microsoft.com/office/drawing/2014/main" id="{4C5B4B5E-CCCB-ECC3-017E-70839E9F0AB7}"/>
              </a:ext>
            </a:extLst>
          </p:cNvPr>
          <p:cNvPicPr>
            <a:picLocks noChangeAspect="1"/>
          </p:cNvPicPr>
          <p:nvPr/>
        </p:nvPicPr>
        <p:blipFill>
          <a:blip r:embed="rId2"/>
          <a:stretch>
            <a:fillRect/>
          </a:stretch>
        </p:blipFill>
        <p:spPr>
          <a:xfrm>
            <a:off x="4275785" y="1454076"/>
            <a:ext cx="7770441" cy="5180294"/>
          </a:xfrm>
          <a:prstGeom prst="rect">
            <a:avLst/>
          </a:prstGeom>
        </p:spPr>
      </p:pic>
    </p:spTree>
    <p:extLst>
      <p:ext uri="{BB962C8B-B14F-4D97-AF65-F5344CB8AC3E}">
        <p14:creationId xmlns:p14="http://schemas.microsoft.com/office/powerpoint/2010/main" val="219721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55;p54"/>
          <p:cNvSpPr txBox="1">
            <a:spLocks noGrp="1"/>
          </p:cNvSpPr>
          <p:nvPr>
            <p:ph type="title"/>
          </p:nvPr>
        </p:nvSpPr>
        <p:spPr>
          <a:xfrm>
            <a:off x="1221516" y="343954"/>
            <a:ext cx="7805118" cy="703753"/>
          </a:xfrm>
          <a:prstGeom prst="rect">
            <a:avLst/>
          </a:prstGeom>
        </p:spPr>
        <p:txBody>
          <a:bodyPr spcFirstLastPara="1" wrap="square" lIns="121900" tIns="121900" rIns="121900" bIns="121900" anchor="t" anchorCtr="0">
            <a:noAutofit/>
          </a:bodyPr>
          <a:lstStyle/>
          <a:p>
            <a:r>
              <a:rPr lang="en" sz="3000" dirty="0">
                <a:solidFill>
                  <a:srgbClr val="00B0F0"/>
                </a:solidFill>
              </a:rPr>
              <a:t>TRỤC BẢN QUYỀN SỐ </a:t>
            </a:r>
            <a:r>
              <a:rPr lang="en" sz="3000" dirty="0">
                <a:solidFill>
                  <a:srgbClr val="FFAB40"/>
                </a:solidFill>
              </a:rPr>
              <a:t>QUỐC GIA</a:t>
            </a:r>
            <a:endParaRPr sz="3000" dirty="0">
              <a:solidFill>
                <a:srgbClr val="FFAB40"/>
              </a:solidFill>
            </a:endParaRPr>
          </a:p>
        </p:txBody>
      </p:sp>
      <p:sp>
        <p:nvSpPr>
          <p:cNvPr id="5" name="Rectangle 4"/>
          <p:cNvSpPr/>
          <p:nvPr/>
        </p:nvSpPr>
        <p:spPr>
          <a:xfrm>
            <a:off x="145774" y="1677707"/>
            <a:ext cx="3626126" cy="4579459"/>
          </a:xfrm>
          <a:prstGeom prst="rect">
            <a:avLst/>
          </a:prstGeom>
        </p:spPr>
        <p:txBody>
          <a:bodyPr wrap="square">
            <a:spAutoFit/>
          </a:bodyPr>
          <a:lstStyle/>
          <a:p>
            <a:pPr>
              <a:lnSpc>
                <a:spcPct val="150000"/>
              </a:lnSpc>
            </a:pPr>
            <a:r>
              <a:rPr lang="en-GB" sz="1400" dirty="0" err="1">
                <a:solidFill>
                  <a:schemeClr val="bg1"/>
                </a:solidFill>
                <a:latin typeface="Montserrat"/>
                <a:cs typeface="Segoe UI" panose="020B0502040204020203" pitchFamily="34" charset="0"/>
              </a:rPr>
              <a:t>Công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nghệ</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có</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thể</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ứng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dụng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nhiều</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loại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hình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báo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chí</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khác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nhau</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trong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đó</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đang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tập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trung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phát</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triển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nội</a:t>
            </a:r>
            <a:r>
              <a:rPr lang="en-GB" sz="1400" dirty="0">
                <a:solidFill>
                  <a:schemeClr val="bg1"/>
                </a:solidFill>
                <a:latin typeface="Montserrat"/>
                <a:cs typeface="Segoe UI" panose="020B0502040204020203" pitchFamily="34" charset="0"/>
              </a:rPr>
              <a:t> dung </a:t>
            </a:r>
            <a:r>
              <a:rPr lang="en-GB" sz="1400" dirty="0" err="1">
                <a:solidFill>
                  <a:schemeClr val="bg1"/>
                </a:solidFill>
                <a:latin typeface="Montserrat"/>
                <a:cs typeface="Segoe UI" panose="020B0502040204020203" pitchFamily="34" charset="0"/>
              </a:rPr>
              <a:t>dạng</a:t>
            </a:r>
            <a:r>
              <a:rPr lang="en-GB" sz="1400" dirty="0">
                <a:solidFill>
                  <a:schemeClr val="bg1"/>
                </a:solidFill>
                <a:latin typeface="Montserrat"/>
                <a:cs typeface="Segoe UI" panose="020B0502040204020203" pitchFamily="34" charset="0"/>
              </a:rPr>
              <a:t> Video, </a:t>
            </a:r>
            <a:r>
              <a:rPr lang="en-GB" sz="1400" dirty="0" err="1">
                <a:solidFill>
                  <a:schemeClr val="bg1"/>
                </a:solidFill>
                <a:latin typeface="Montserrat"/>
                <a:cs typeface="Segoe UI" panose="020B0502040204020203" pitchFamily="34" charset="0"/>
              </a:rPr>
              <a:t>ảnh</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báo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điện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tử</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báo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giấy</a:t>
            </a:r>
            <a:r>
              <a:rPr lang="en-GB" sz="1400" dirty="0">
                <a:solidFill>
                  <a:schemeClr val="bg1"/>
                </a:solidFill>
                <a:latin typeface="Montserrat"/>
                <a:cs typeface="Segoe UI" panose="020B0502040204020203" pitchFamily="34" charset="0"/>
              </a:rPr>
              <a:t>.</a:t>
            </a:r>
          </a:p>
          <a:p>
            <a:pPr>
              <a:lnSpc>
                <a:spcPct val="150000"/>
              </a:lnSpc>
            </a:pPr>
            <a:r>
              <a:rPr lang="en-GB" sz="1400" dirty="0" err="1">
                <a:solidFill>
                  <a:schemeClr val="bg1"/>
                </a:solidFill>
                <a:latin typeface="Montserrat"/>
                <a:cs typeface="Segoe UI" panose="020B0502040204020203" pitchFamily="34" charset="0"/>
              </a:rPr>
              <a:t>Hệ</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thống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cung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cấp</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các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tài</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khoản</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theo</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từng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chức</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năng</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nhiệm</a:t>
            </a:r>
            <a:r>
              <a:rPr lang="en-GB" sz="1400" dirty="0">
                <a:solidFill>
                  <a:schemeClr val="bg1"/>
                </a:solidFill>
                <a:latin typeface="Montserrat"/>
                <a:cs typeface="Segoe UI" panose="020B0502040204020203" pitchFamily="34" charset="0"/>
              </a:rPr>
              <a:t> </a:t>
            </a:r>
            <a:r>
              <a:rPr lang="en-GB" sz="1400" dirty="0" err="1">
                <a:solidFill>
                  <a:schemeClr val="bg1"/>
                </a:solidFill>
                <a:latin typeface="Montserrat"/>
                <a:cs typeface="Segoe UI" panose="020B0502040204020203" pitchFamily="34" charset="0"/>
              </a:rPr>
              <a:t>vụ</a:t>
            </a:r>
            <a:r>
              <a:rPr lang="en-GB" sz="1400" dirty="0">
                <a:solidFill>
                  <a:schemeClr val="bg1"/>
                </a:solidFill>
                <a:latin typeface="Montserrat"/>
                <a:cs typeface="Segoe UI" panose="020B0502040204020203" pitchFamily="34" charset="0"/>
              </a:rPr>
              <a:t>: (https://tbq.banquyenso.org.vn/login)</a:t>
            </a:r>
          </a:p>
          <a:p>
            <a:pPr marL="285750" indent="-285750">
              <a:lnSpc>
                <a:spcPct val="150000"/>
              </a:lnSpc>
              <a:buFont typeface="Wingdings" panose="05000000000000000000" pitchFamily="2" charset="2"/>
              <a:buChar char="Ø"/>
            </a:pPr>
            <a:r>
              <a:rPr lang="en-GB" sz="1400" b="0" i="0" dirty="0" err="1">
                <a:solidFill>
                  <a:schemeClr val="bg1"/>
                </a:solidFill>
                <a:effectLst/>
                <a:latin typeface="SegoeuiPc"/>
              </a:rPr>
              <a:t>Superadmin</a:t>
            </a:r>
            <a:endParaRPr lang="en-GB" sz="1400" b="0" i="0" dirty="0">
              <a:solidFill>
                <a:schemeClr val="bg1"/>
              </a:solidFill>
              <a:effectLst/>
              <a:latin typeface="SegoeuiPc"/>
            </a:endParaRPr>
          </a:p>
          <a:p>
            <a:pPr marL="285750" indent="-285750">
              <a:lnSpc>
                <a:spcPct val="150000"/>
              </a:lnSpc>
              <a:buFont typeface="Wingdings" panose="05000000000000000000" pitchFamily="2" charset="2"/>
              <a:buChar char="Ø"/>
            </a:pPr>
            <a:r>
              <a:rPr lang="en-GB" sz="1400" dirty="0">
                <a:solidFill>
                  <a:schemeClr val="bg1"/>
                </a:solidFill>
                <a:latin typeface="SegoeuiPc"/>
              </a:rPr>
              <a:t>A</a:t>
            </a:r>
            <a:r>
              <a:rPr lang="en-GB" sz="1400" b="0" i="0" dirty="0">
                <a:solidFill>
                  <a:schemeClr val="bg1"/>
                </a:solidFill>
                <a:effectLst/>
                <a:latin typeface="SegoeuiPc"/>
              </a:rPr>
              <a:t>dmin</a:t>
            </a:r>
          </a:p>
          <a:p>
            <a:pPr marL="285750" indent="-285750">
              <a:lnSpc>
                <a:spcPct val="150000"/>
              </a:lnSpc>
              <a:buFont typeface="Wingdings" panose="05000000000000000000" pitchFamily="2" charset="2"/>
              <a:buChar char="Ø"/>
            </a:pPr>
            <a:r>
              <a:rPr lang="en-GB" sz="1400" dirty="0">
                <a:solidFill>
                  <a:schemeClr val="bg1"/>
                </a:solidFill>
                <a:latin typeface="SegoeuiPc"/>
              </a:rPr>
              <a:t>S</a:t>
            </a:r>
            <a:r>
              <a:rPr lang="en-GB" sz="1400" b="0" i="0" dirty="0">
                <a:solidFill>
                  <a:schemeClr val="bg1"/>
                </a:solidFill>
                <a:effectLst/>
                <a:latin typeface="SegoeuiPc"/>
              </a:rPr>
              <a:t>ale</a:t>
            </a:r>
          </a:p>
          <a:p>
            <a:pPr marL="285750" indent="-285750">
              <a:lnSpc>
                <a:spcPct val="150000"/>
              </a:lnSpc>
              <a:buFont typeface="Wingdings" panose="05000000000000000000" pitchFamily="2" charset="2"/>
              <a:buChar char="Ø"/>
            </a:pPr>
            <a:r>
              <a:rPr lang="en-GB" sz="1400" dirty="0" err="1">
                <a:solidFill>
                  <a:schemeClr val="bg1"/>
                </a:solidFill>
                <a:latin typeface="SegoeuiPc"/>
              </a:rPr>
              <a:t>C</a:t>
            </a:r>
            <a:r>
              <a:rPr lang="en-GB" sz="1400" b="0" i="0" dirty="0" err="1">
                <a:solidFill>
                  <a:schemeClr val="bg1"/>
                </a:solidFill>
                <a:effectLst/>
                <a:latin typeface="SegoeuiPc"/>
              </a:rPr>
              <a:t>skh</a:t>
            </a:r>
            <a:r>
              <a:rPr lang="en-GB" sz="1400" b="0" i="0" dirty="0">
                <a:solidFill>
                  <a:schemeClr val="bg1"/>
                </a:solidFill>
                <a:effectLst/>
                <a:latin typeface="SegoeuiPc"/>
              </a:rPr>
              <a:t> </a:t>
            </a:r>
          </a:p>
          <a:p>
            <a:pPr marL="285750" indent="-285750">
              <a:lnSpc>
                <a:spcPct val="150000"/>
              </a:lnSpc>
              <a:buFont typeface="Wingdings" panose="05000000000000000000" pitchFamily="2" charset="2"/>
              <a:buChar char="Ø"/>
            </a:pPr>
            <a:r>
              <a:rPr lang="en-GB" sz="1400" dirty="0" err="1">
                <a:solidFill>
                  <a:schemeClr val="bg1"/>
                </a:solidFill>
                <a:latin typeface="SegoeuiPc"/>
              </a:rPr>
              <a:t>P</a:t>
            </a:r>
            <a:r>
              <a:rPr lang="en-GB" sz="1400" b="0" i="0" dirty="0" err="1">
                <a:solidFill>
                  <a:schemeClr val="bg1"/>
                </a:solidFill>
                <a:effectLst/>
                <a:latin typeface="SegoeuiPc"/>
              </a:rPr>
              <a:t>haply</a:t>
            </a:r>
            <a:endParaRPr lang="en-GB" sz="1400" b="0" i="0" dirty="0">
              <a:solidFill>
                <a:schemeClr val="bg1"/>
              </a:solidFill>
              <a:effectLst/>
              <a:latin typeface="SegoeuiPc"/>
            </a:endParaRPr>
          </a:p>
          <a:p>
            <a:pPr marL="285750" indent="-285750">
              <a:lnSpc>
                <a:spcPct val="150000"/>
              </a:lnSpc>
              <a:buFont typeface="Wingdings" panose="05000000000000000000" pitchFamily="2" charset="2"/>
              <a:buChar char="Ø"/>
            </a:pPr>
            <a:r>
              <a:rPr lang="en-GB" sz="1400" dirty="0">
                <a:solidFill>
                  <a:schemeClr val="bg1"/>
                </a:solidFill>
                <a:latin typeface="SegoeuiPc"/>
              </a:rPr>
              <a:t>M</a:t>
            </a:r>
            <a:r>
              <a:rPr lang="en-GB" sz="1400" b="0" i="0" dirty="0">
                <a:solidFill>
                  <a:schemeClr val="bg1"/>
                </a:solidFill>
                <a:effectLst/>
                <a:latin typeface="SegoeuiPc"/>
              </a:rPr>
              <a:t>ember</a:t>
            </a:r>
            <a:endParaRPr lang="en-US" sz="1400" dirty="0">
              <a:solidFill>
                <a:schemeClr val="bg1"/>
              </a:solidFill>
              <a:latin typeface="Montserrat"/>
              <a:cs typeface="Segoe UI" panose="020B0502040204020203" pitchFamily="34" charset="0"/>
            </a:endParaRPr>
          </a:p>
        </p:txBody>
      </p:sp>
      <p:cxnSp>
        <p:nvCxnSpPr>
          <p:cNvPr id="2" name="Google Shape;1969;p54">
            <a:extLst>
              <a:ext uri="{FF2B5EF4-FFF2-40B4-BE49-F238E27FC236}">
                <a16:creationId xmlns:a16="http://schemas.microsoft.com/office/drawing/2014/main" id="{F96AE9F3-A5FD-B402-AB5A-60FE380E13E3}"/>
              </a:ext>
            </a:extLst>
          </p:cNvPr>
          <p:cNvCxnSpPr/>
          <p:nvPr/>
        </p:nvCxnSpPr>
        <p:spPr>
          <a:xfrm>
            <a:off x="2675263" y="104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 name="Picture 5">
            <a:extLst>
              <a:ext uri="{FF2B5EF4-FFF2-40B4-BE49-F238E27FC236}">
                <a16:creationId xmlns:a16="http://schemas.microsoft.com/office/drawing/2014/main" id="{9FED4151-E319-C575-C7E1-33C053B93C49}"/>
              </a:ext>
            </a:extLst>
          </p:cNvPr>
          <p:cNvPicPr>
            <a:picLocks noChangeAspect="1"/>
          </p:cNvPicPr>
          <p:nvPr/>
        </p:nvPicPr>
        <p:blipFill>
          <a:blip r:embed="rId2"/>
          <a:stretch>
            <a:fillRect/>
          </a:stretch>
        </p:blipFill>
        <p:spPr>
          <a:xfrm>
            <a:off x="3929299" y="1272210"/>
            <a:ext cx="8214687" cy="5476458"/>
          </a:xfrm>
          <a:prstGeom prst="rect">
            <a:avLst/>
          </a:prstGeom>
        </p:spPr>
      </p:pic>
    </p:spTree>
    <p:extLst>
      <p:ext uri="{BB962C8B-B14F-4D97-AF65-F5344CB8AC3E}">
        <p14:creationId xmlns:p14="http://schemas.microsoft.com/office/powerpoint/2010/main" val="242193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1707785" y="2778578"/>
            <a:ext cx="1636332" cy="197346"/>
          </a:xfrm>
          <a:prstGeom prst="rect">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hueOff val="0"/>
              <a:satOff val="0"/>
              <a:lumOff val="0"/>
              <a:alphaOff val="0"/>
            </a:schemeClr>
          </a:fontRef>
        </p:style>
      </p:sp>
      <p:grpSp>
        <p:nvGrpSpPr>
          <p:cNvPr id="4" name="Group 3"/>
          <p:cNvGrpSpPr/>
          <p:nvPr/>
        </p:nvGrpSpPr>
        <p:grpSpPr>
          <a:xfrm>
            <a:off x="2083296" y="1732920"/>
            <a:ext cx="2192734" cy="1315640"/>
            <a:chOff x="790205" y="1177"/>
            <a:chExt cx="2192734" cy="1315640"/>
          </a:xfrm>
        </p:grpSpPr>
        <p:sp>
          <p:nvSpPr>
            <p:cNvPr id="36" name="Rounded Rectangle 35"/>
            <p:cNvSpPr/>
            <p:nvPr/>
          </p:nvSpPr>
          <p:spPr>
            <a:xfrm>
              <a:off x="790205" y="1177"/>
              <a:ext cx="2192734" cy="131564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5"/>
            <p:cNvSpPr txBox="1"/>
            <p:nvPr/>
          </p:nvSpPr>
          <p:spPr>
            <a:xfrm>
              <a:off x="828739" y="39711"/>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SzPts val="1800"/>
                <a:buNone/>
              </a:pPr>
              <a:r>
                <a:rPr lang="vi-VN" sz="1800" kern="1200" dirty="0">
                  <a:solidFill>
                    <a:schemeClr val="tx1"/>
                  </a:solidFill>
                  <a:latin typeface="Montserrat"/>
                  <a:cs typeface="Segoe UI" panose="020B0502040204020203" pitchFamily="34" charset="0"/>
                </a:rPr>
                <a:t>Rút gọn thủ tục đăng ký / chuyển nhượng bản quyền</a:t>
              </a:r>
              <a:endParaRPr lang="en-US" sz="1800" kern="1200" dirty="0">
                <a:solidFill>
                  <a:schemeClr val="tx1"/>
                </a:solidFill>
                <a:latin typeface="Montserrat"/>
                <a:cs typeface="Segoe UI" panose="020B0502040204020203" pitchFamily="34" charset="0"/>
              </a:endParaRPr>
            </a:p>
          </p:txBody>
        </p:sp>
      </p:grpSp>
      <p:sp>
        <p:nvSpPr>
          <p:cNvPr id="5" name="Rectangle 4"/>
          <p:cNvSpPr/>
          <p:nvPr/>
        </p:nvSpPr>
        <p:spPr>
          <a:xfrm rot="5400000">
            <a:off x="1707785" y="4423129"/>
            <a:ext cx="1636332" cy="197346"/>
          </a:xfrm>
          <a:prstGeom prst="rect">
            <a:avLst/>
          </a:prstGeom>
        </p:spPr>
        <p:style>
          <a:lnRef idx="0">
            <a:schemeClr val="lt1">
              <a:hueOff val="0"/>
              <a:satOff val="0"/>
              <a:lumOff val="0"/>
              <a:alphaOff val="0"/>
            </a:schemeClr>
          </a:lnRef>
          <a:fillRef idx="1">
            <a:schemeClr val="accent3">
              <a:hueOff val="387228"/>
              <a:satOff val="14286"/>
              <a:lumOff val="-2101"/>
              <a:alphaOff val="0"/>
            </a:schemeClr>
          </a:fillRef>
          <a:effectRef idx="0">
            <a:schemeClr val="accent3">
              <a:hueOff val="387228"/>
              <a:satOff val="14286"/>
              <a:lumOff val="-2101"/>
              <a:alphaOff val="0"/>
            </a:schemeClr>
          </a:effectRef>
          <a:fontRef idx="minor">
            <a:schemeClr val="lt1">
              <a:hueOff val="0"/>
              <a:satOff val="0"/>
              <a:lumOff val="0"/>
              <a:alphaOff val="0"/>
            </a:schemeClr>
          </a:fontRef>
        </p:style>
      </p:sp>
      <p:grpSp>
        <p:nvGrpSpPr>
          <p:cNvPr id="6" name="Group 5"/>
          <p:cNvGrpSpPr/>
          <p:nvPr/>
        </p:nvGrpSpPr>
        <p:grpSpPr>
          <a:xfrm>
            <a:off x="2083296" y="3377471"/>
            <a:ext cx="2192734" cy="1315640"/>
            <a:chOff x="790205" y="1645728"/>
            <a:chExt cx="2192734" cy="1315640"/>
          </a:xfrm>
        </p:grpSpPr>
        <p:sp>
          <p:nvSpPr>
            <p:cNvPr id="34" name="Rounded Rectangle 33"/>
            <p:cNvSpPr/>
            <p:nvPr/>
          </p:nvSpPr>
          <p:spPr>
            <a:xfrm>
              <a:off x="790205" y="1645728"/>
              <a:ext cx="2192734" cy="1315640"/>
            </a:xfrm>
            <a:prstGeom prst="roundRect">
              <a:avLst>
                <a:gd name="adj" fmla="val 10000"/>
              </a:avLst>
            </a:prstGeom>
          </p:spPr>
          <p:style>
            <a:lnRef idx="2">
              <a:schemeClr val="lt1">
                <a:hueOff val="0"/>
                <a:satOff val="0"/>
                <a:lumOff val="0"/>
                <a:alphaOff val="0"/>
              </a:schemeClr>
            </a:lnRef>
            <a:fillRef idx="1">
              <a:schemeClr val="accent3">
                <a:hueOff val="338825"/>
                <a:satOff val="12500"/>
                <a:lumOff val="-1838"/>
                <a:alphaOff val="0"/>
              </a:schemeClr>
            </a:fillRef>
            <a:effectRef idx="0">
              <a:schemeClr val="accent3">
                <a:hueOff val="338825"/>
                <a:satOff val="12500"/>
                <a:lumOff val="-1838"/>
                <a:alphaOff val="0"/>
              </a:schemeClr>
            </a:effectRef>
            <a:fontRef idx="minor">
              <a:schemeClr val="lt1"/>
            </a:fontRef>
          </p:style>
        </p:sp>
        <p:sp>
          <p:nvSpPr>
            <p:cNvPr id="35" name="Rounded Rectangle 8"/>
            <p:cNvSpPr txBox="1"/>
            <p:nvPr/>
          </p:nvSpPr>
          <p:spPr>
            <a:xfrm>
              <a:off x="828739" y="1684262"/>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solidFill>
                    <a:schemeClr val="tx1"/>
                  </a:solidFill>
                  <a:latin typeface="Montserrat"/>
                  <a:cs typeface="Segoe UI" panose="020B0502040204020203" pitchFamily="34" charset="0"/>
                </a:rPr>
                <a:t>Ghi nhận toàn trình quá trình đăng ký / chuyển nhượng bản quyền</a:t>
              </a:r>
            </a:p>
          </p:txBody>
        </p:sp>
      </p:grpSp>
      <p:sp>
        <p:nvSpPr>
          <p:cNvPr id="7" name="Rectangle 6"/>
          <p:cNvSpPr/>
          <p:nvPr/>
        </p:nvSpPr>
        <p:spPr>
          <a:xfrm>
            <a:off x="2530060" y="5245404"/>
            <a:ext cx="2908118" cy="197346"/>
          </a:xfrm>
          <a:prstGeom prst="rect">
            <a:avLst/>
          </a:prstGeom>
        </p:spPr>
        <p:style>
          <a:lnRef idx="0">
            <a:schemeClr val="lt1">
              <a:hueOff val="0"/>
              <a:satOff val="0"/>
              <a:lumOff val="0"/>
              <a:alphaOff val="0"/>
            </a:schemeClr>
          </a:lnRef>
          <a:fillRef idx="1">
            <a:schemeClr val="accent3">
              <a:hueOff val="774457"/>
              <a:satOff val="28571"/>
              <a:lumOff val="-4202"/>
              <a:alphaOff val="0"/>
            </a:schemeClr>
          </a:fillRef>
          <a:effectRef idx="0">
            <a:schemeClr val="accent3">
              <a:hueOff val="774457"/>
              <a:satOff val="28571"/>
              <a:lumOff val="-4202"/>
              <a:alphaOff val="0"/>
            </a:schemeClr>
          </a:effectRef>
          <a:fontRef idx="minor">
            <a:schemeClr val="lt1">
              <a:hueOff val="0"/>
              <a:satOff val="0"/>
              <a:lumOff val="0"/>
              <a:alphaOff val="0"/>
            </a:schemeClr>
          </a:fontRef>
        </p:style>
      </p:sp>
      <p:grpSp>
        <p:nvGrpSpPr>
          <p:cNvPr id="8" name="Group 7"/>
          <p:cNvGrpSpPr/>
          <p:nvPr/>
        </p:nvGrpSpPr>
        <p:grpSpPr>
          <a:xfrm>
            <a:off x="2083296" y="5022022"/>
            <a:ext cx="2192734" cy="1315640"/>
            <a:chOff x="790205" y="3290279"/>
            <a:chExt cx="2192734" cy="1315640"/>
          </a:xfrm>
        </p:grpSpPr>
        <p:sp>
          <p:nvSpPr>
            <p:cNvPr id="32" name="Rounded Rectangle 31"/>
            <p:cNvSpPr/>
            <p:nvPr/>
          </p:nvSpPr>
          <p:spPr>
            <a:xfrm>
              <a:off x="790205" y="3290279"/>
              <a:ext cx="2192734" cy="1315640"/>
            </a:xfrm>
            <a:prstGeom prst="roundRect">
              <a:avLst>
                <a:gd name="adj" fmla="val 10000"/>
              </a:avLst>
            </a:prstGeom>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sp>
        <p:sp>
          <p:nvSpPr>
            <p:cNvPr id="33" name="Rounded Rectangle 11"/>
            <p:cNvSpPr txBox="1"/>
            <p:nvPr/>
          </p:nvSpPr>
          <p:spPr>
            <a:xfrm>
              <a:off x="828739" y="3328813"/>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solidFill>
                    <a:schemeClr val="tx1"/>
                  </a:solidFill>
                  <a:latin typeface="Montserrat"/>
                  <a:cs typeface="Segoe UI" panose="020B0502040204020203" pitchFamily="34" charset="0"/>
                </a:rPr>
                <a:t>Lưu </a:t>
              </a:r>
              <a:r>
                <a:rPr lang="en-US" dirty="0" err="1">
                  <a:solidFill>
                    <a:schemeClr val="tx1"/>
                  </a:solidFill>
                  <a:latin typeface="Montserrat"/>
                  <a:cs typeface="Segoe UI" panose="020B0502040204020203" pitchFamily="34" charset="0"/>
                </a:rPr>
                <a:t>vết</a:t>
              </a:r>
              <a:r>
                <a:rPr lang="vi-VN" sz="1800" kern="1200" dirty="0">
                  <a:solidFill>
                    <a:schemeClr val="tx1"/>
                  </a:solidFill>
                  <a:latin typeface="Montserrat"/>
                  <a:cs typeface="Segoe UI" panose="020B0502040204020203" pitchFamily="34" charset="0"/>
                </a:rPr>
                <a:t> nội dung</a:t>
              </a:r>
            </a:p>
          </p:txBody>
        </p:sp>
      </p:grpSp>
      <p:sp>
        <p:nvSpPr>
          <p:cNvPr id="9" name="Rectangle 8"/>
          <p:cNvSpPr/>
          <p:nvPr/>
        </p:nvSpPr>
        <p:spPr>
          <a:xfrm rot="16200000">
            <a:off x="4624122" y="4423129"/>
            <a:ext cx="1636332" cy="197346"/>
          </a:xfrm>
          <a:prstGeom prst="rect">
            <a:avLst/>
          </a:prstGeom>
        </p:spPr>
        <p:style>
          <a:lnRef idx="0">
            <a:schemeClr val="lt1">
              <a:hueOff val="0"/>
              <a:satOff val="0"/>
              <a:lumOff val="0"/>
              <a:alphaOff val="0"/>
            </a:schemeClr>
          </a:lnRef>
          <a:fillRef idx="1">
            <a:schemeClr val="accent3">
              <a:hueOff val="1161685"/>
              <a:satOff val="42857"/>
              <a:lumOff val="-6303"/>
              <a:alphaOff val="0"/>
            </a:schemeClr>
          </a:fillRef>
          <a:effectRef idx="0">
            <a:schemeClr val="accent3">
              <a:hueOff val="1161685"/>
              <a:satOff val="42857"/>
              <a:lumOff val="-6303"/>
              <a:alphaOff val="0"/>
            </a:schemeClr>
          </a:effectRef>
          <a:fontRef idx="minor">
            <a:schemeClr val="lt1">
              <a:hueOff val="0"/>
              <a:satOff val="0"/>
              <a:lumOff val="0"/>
              <a:alphaOff val="0"/>
            </a:schemeClr>
          </a:fontRef>
        </p:style>
      </p:sp>
      <p:grpSp>
        <p:nvGrpSpPr>
          <p:cNvPr id="10" name="Group 9"/>
          <p:cNvGrpSpPr/>
          <p:nvPr/>
        </p:nvGrpSpPr>
        <p:grpSpPr>
          <a:xfrm>
            <a:off x="4999632" y="5022022"/>
            <a:ext cx="2192734" cy="1315640"/>
            <a:chOff x="3706541" y="3290279"/>
            <a:chExt cx="2192734" cy="1315640"/>
          </a:xfrm>
        </p:grpSpPr>
        <p:sp>
          <p:nvSpPr>
            <p:cNvPr id="30" name="Rounded Rectangle 29"/>
            <p:cNvSpPr/>
            <p:nvPr/>
          </p:nvSpPr>
          <p:spPr>
            <a:xfrm>
              <a:off x="3706541" y="3290279"/>
              <a:ext cx="2192734" cy="1315640"/>
            </a:xfrm>
            <a:prstGeom prst="roundRect">
              <a:avLst>
                <a:gd name="adj" fmla="val 10000"/>
              </a:avLst>
            </a:prstGeom>
          </p:spPr>
          <p:style>
            <a:lnRef idx="2">
              <a:schemeClr val="lt1">
                <a:hueOff val="0"/>
                <a:satOff val="0"/>
                <a:lumOff val="0"/>
                <a:alphaOff val="0"/>
              </a:schemeClr>
            </a:lnRef>
            <a:fillRef idx="1">
              <a:schemeClr val="accent3">
                <a:hueOff val="1016475"/>
                <a:satOff val="37500"/>
                <a:lumOff val="-5515"/>
                <a:alphaOff val="0"/>
              </a:schemeClr>
            </a:fillRef>
            <a:effectRef idx="0">
              <a:schemeClr val="accent3">
                <a:hueOff val="1016475"/>
                <a:satOff val="37500"/>
                <a:lumOff val="-5515"/>
                <a:alphaOff val="0"/>
              </a:schemeClr>
            </a:effectRef>
            <a:fontRef idx="minor">
              <a:schemeClr val="lt1"/>
            </a:fontRef>
          </p:style>
        </p:sp>
        <p:sp>
          <p:nvSpPr>
            <p:cNvPr id="31" name="Rounded Rectangle 14"/>
            <p:cNvSpPr txBox="1"/>
            <p:nvPr/>
          </p:nvSpPr>
          <p:spPr>
            <a:xfrm>
              <a:off x="3745075" y="3328813"/>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chemeClr val="bg1"/>
                  </a:solidFill>
                  <a:latin typeface="Montserrat"/>
                  <a:cs typeface="Segoe UI" panose="020B0502040204020203" pitchFamily="34" charset="0"/>
                </a:rPr>
                <a:t>Xác</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thực</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danh</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tính</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chủ</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thể</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sở</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hữu</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bản</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quyền</a:t>
              </a:r>
              <a:endParaRPr lang="en-US" sz="1800" kern="1200" dirty="0">
                <a:solidFill>
                  <a:schemeClr val="bg1"/>
                </a:solidFill>
                <a:latin typeface="Montserrat"/>
                <a:cs typeface="Segoe UI" panose="020B0502040204020203" pitchFamily="34" charset="0"/>
              </a:endParaRPr>
            </a:p>
          </p:txBody>
        </p:sp>
      </p:grpSp>
      <p:sp>
        <p:nvSpPr>
          <p:cNvPr id="11" name="Rectangle 10"/>
          <p:cNvSpPr/>
          <p:nvPr/>
        </p:nvSpPr>
        <p:spPr>
          <a:xfrm rot="16200000">
            <a:off x="4624122" y="2778578"/>
            <a:ext cx="1636332" cy="197346"/>
          </a:xfrm>
          <a:prstGeom prst="rect">
            <a:avLst/>
          </a:prstGeom>
        </p:spPr>
        <p:style>
          <a:lnRef idx="0">
            <a:schemeClr val="lt1">
              <a:hueOff val="0"/>
              <a:satOff val="0"/>
              <a:lumOff val="0"/>
              <a:alphaOff val="0"/>
            </a:schemeClr>
          </a:lnRef>
          <a:fillRef idx="1">
            <a:schemeClr val="accent3">
              <a:hueOff val="1548914"/>
              <a:satOff val="57143"/>
              <a:lumOff val="-8403"/>
              <a:alphaOff val="0"/>
            </a:schemeClr>
          </a:fillRef>
          <a:effectRef idx="0">
            <a:schemeClr val="accent3">
              <a:hueOff val="1548914"/>
              <a:satOff val="57143"/>
              <a:lumOff val="-8403"/>
              <a:alphaOff val="0"/>
            </a:schemeClr>
          </a:effectRef>
          <a:fontRef idx="minor">
            <a:schemeClr val="lt1">
              <a:hueOff val="0"/>
              <a:satOff val="0"/>
              <a:lumOff val="0"/>
              <a:alphaOff val="0"/>
            </a:schemeClr>
          </a:fontRef>
        </p:style>
      </p:sp>
      <p:grpSp>
        <p:nvGrpSpPr>
          <p:cNvPr id="12" name="Group 11"/>
          <p:cNvGrpSpPr/>
          <p:nvPr/>
        </p:nvGrpSpPr>
        <p:grpSpPr>
          <a:xfrm>
            <a:off x="4999632" y="3377471"/>
            <a:ext cx="2192734" cy="1315640"/>
            <a:chOff x="3706541" y="1645728"/>
            <a:chExt cx="2192734" cy="1315640"/>
          </a:xfrm>
        </p:grpSpPr>
        <p:sp>
          <p:nvSpPr>
            <p:cNvPr id="28" name="Rounded Rectangle 27"/>
            <p:cNvSpPr/>
            <p:nvPr/>
          </p:nvSpPr>
          <p:spPr>
            <a:xfrm>
              <a:off x="3706541" y="1645728"/>
              <a:ext cx="2192734" cy="1315640"/>
            </a:xfrm>
            <a:prstGeom prst="roundRect">
              <a:avLst>
                <a:gd name="adj" fmla="val 10000"/>
              </a:avLst>
            </a:pr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sp>
        <p:sp>
          <p:nvSpPr>
            <p:cNvPr id="29" name="Rounded Rectangle 17"/>
            <p:cNvSpPr txBox="1"/>
            <p:nvPr/>
          </p:nvSpPr>
          <p:spPr>
            <a:xfrm>
              <a:off x="3745075" y="1684262"/>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solidFill>
                    <a:schemeClr val="bg1"/>
                  </a:solidFill>
                  <a:latin typeface="Montserrat"/>
                  <a:cs typeface="Segoe UI" panose="020B0502040204020203" pitchFamily="34" charset="0"/>
                </a:rPr>
                <a:t>Xác thực các đơn vị tham gia thẩm định bản quyền</a:t>
              </a:r>
            </a:p>
          </p:txBody>
        </p:sp>
      </p:grpSp>
      <p:sp>
        <p:nvSpPr>
          <p:cNvPr id="13" name="Rectangle 12"/>
          <p:cNvSpPr/>
          <p:nvPr/>
        </p:nvSpPr>
        <p:spPr>
          <a:xfrm>
            <a:off x="5446397" y="1956303"/>
            <a:ext cx="2908118" cy="197346"/>
          </a:xfrm>
          <a:prstGeom prst="rect">
            <a:avLst/>
          </a:prstGeom>
        </p:spPr>
        <p:style>
          <a:lnRef idx="0">
            <a:schemeClr val="lt1">
              <a:hueOff val="0"/>
              <a:satOff val="0"/>
              <a:lumOff val="0"/>
              <a:alphaOff val="0"/>
            </a:schemeClr>
          </a:lnRef>
          <a:fillRef idx="1">
            <a:schemeClr val="accent3">
              <a:hueOff val="1936142"/>
              <a:satOff val="71429"/>
              <a:lumOff val="-10504"/>
              <a:alphaOff val="0"/>
            </a:schemeClr>
          </a:fillRef>
          <a:effectRef idx="0">
            <a:schemeClr val="accent3">
              <a:hueOff val="1936142"/>
              <a:satOff val="71429"/>
              <a:lumOff val="-10504"/>
              <a:alphaOff val="0"/>
            </a:schemeClr>
          </a:effectRef>
          <a:fontRef idx="minor">
            <a:schemeClr val="lt1">
              <a:hueOff val="0"/>
              <a:satOff val="0"/>
              <a:lumOff val="0"/>
              <a:alphaOff val="0"/>
            </a:schemeClr>
          </a:fontRef>
        </p:style>
      </p:sp>
      <p:grpSp>
        <p:nvGrpSpPr>
          <p:cNvPr id="14" name="Group 13"/>
          <p:cNvGrpSpPr/>
          <p:nvPr/>
        </p:nvGrpSpPr>
        <p:grpSpPr>
          <a:xfrm>
            <a:off x="4999632" y="1732920"/>
            <a:ext cx="2192734" cy="1315640"/>
            <a:chOff x="3706541" y="1177"/>
            <a:chExt cx="2192734" cy="1315640"/>
          </a:xfrm>
        </p:grpSpPr>
        <p:sp>
          <p:nvSpPr>
            <p:cNvPr id="26" name="Rounded Rectangle 25"/>
            <p:cNvSpPr/>
            <p:nvPr/>
          </p:nvSpPr>
          <p:spPr>
            <a:xfrm>
              <a:off x="3706541" y="1177"/>
              <a:ext cx="2192734" cy="1315640"/>
            </a:xfrm>
            <a:prstGeom prst="roundRect">
              <a:avLst>
                <a:gd name="adj" fmla="val 10000"/>
              </a:avLst>
            </a:prstGeom>
          </p:spPr>
          <p:style>
            <a:lnRef idx="2">
              <a:schemeClr val="lt1">
                <a:hueOff val="0"/>
                <a:satOff val="0"/>
                <a:lumOff val="0"/>
                <a:alphaOff val="0"/>
              </a:schemeClr>
            </a:lnRef>
            <a:fillRef idx="1">
              <a:schemeClr val="accent3">
                <a:hueOff val="1694124"/>
                <a:satOff val="62500"/>
                <a:lumOff val="-9191"/>
                <a:alphaOff val="0"/>
              </a:schemeClr>
            </a:fillRef>
            <a:effectRef idx="0">
              <a:schemeClr val="accent3">
                <a:hueOff val="1694124"/>
                <a:satOff val="62500"/>
                <a:lumOff val="-9191"/>
                <a:alphaOff val="0"/>
              </a:schemeClr>
            </a:effectRef>
            <a:fontRef idx="minor">
              <a:schemeClr val="lt1"/>
            </a:fontRef>
          </p:style>
        </p:sp>
        <p:sp>
          <p:nvSpPr>
            <p:cNvPr id="27" name="Rounded Rectangle 20"/>
            <p:cNvSpPr txBox="1"/>
            <p:nvPr/>
          </p:nvSpPr>
          <p:spPr>
            <a:xfrm>
              <a:off x="3745075" y="39711"/>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dirty="0" err="1">
                  <a:solidFill>
                    <a:schemeClr val="bg1"/>
                  </a:solidFill>
                  <a:latin typeface="Montserrat"/>
                  <a:cs typeface="Segoe UI" panose="020B0502040204020203" pitchFamily="34" charset="0"/>
                </a:rPr>
                <a:t>Khuyến</a:t>
              </a:r>
              <a:r>
                <a:rPr lang="en-US" dirty="0">
                  <a:solidFill>
                    <a:schemeClr val="bg1"/>
                  </a:solidFill>
                  <a:latin typeface="Montserrat"/>
                  <a:cs typeface="Segoe UI" panose="020B0502040204020203" pitchFamily="34" charset="0"/>
                </a:rPr>
                <a:t> </a:t>
              </a:r>
              <a:r>
                <a:rPr lang="en-US" dirty="0" err="1">
                  <a:solidFill>
                    <a:schemeClr val="bg1"/>
                  </a:solidFill>
                  <a:latin typeface="Montserrat"/>
                  <a:cs typeface="Segoe UI" panose="020B0502040204020203" pitchFamily="34" charset="0"/>
                </a:rPr>
                <a:t>khích</a:t>
              </a:r>
              <a:r>
                <a:rPr lang="en-US" dirty="0">
                  <a:solidFill>
                    <a:schemeClr val="bg1"/>
                  </a:solidFill>
                  <a:latin typeface="Montserrat"/>
                  <a:cs typeface="Segoe UI" panose="020B0502040204020203" pitchFamily="34" charset="0"/>
                </a:rPr>
                <a:t> </a:t>
              </a:r>
              <a:r>
                <a:rPr lang="en-US" dirty="0" err="1">
                  <a:solidFill>
                    <a:schemeClr val="bg1"/>
                  </a:solidFill>
                  <a:latin typeface="Montserrat"/>
                  <a:cs typeface="Segoe UI" panose="020B0502040204020203" pitchFamily="34" charset="0"/>
                </a:rPr>
                <a:t>đăng</a:t>
              </a:r>
              <a:r>
                <a:rPr lang="en-US" dirty="0">
                  <a:solidFill>
                    <a:schemeClr val="bg1"/>
                  </a:solidFill>
                  <a:latin typeface="Montserrat"/>
                  <a:cs typeface="Segoe UI" panose="020B0502040204020203" pitchFamily="34" charset="0"/>
                </a:rPr>
                <a:t> </a:t>
              </a:r>
              <a:r>
                <a:rPr lang="en-US" dirty="0" err="1">
                  <a:solidFill>
                    <a:schemeClr val="bg1"/>
                  </a:solidFill>
                  <a:latin typeface="Montserrat"/>
                  <a:cs typeface="Segoe UI" panose="020B0502040204020203" pitchFamily="34" charset="0"/>
                </a:rPr>
                <a:t>ký</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chứng</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nhận</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bản</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quyền</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với</a:t>
              </a:r>
              <a:r>
                <a:rPr lang="en-US" sz="1800" kern="1200" dirty="0">
                  <a:solidFill>
                    <a:schemeClr val="bg1"/>
                  </a:solidFill>
                  <a:latin typeface="Montserrat"/>
                  <a:cs typeface="Segoe UI" panose="020B0502040204020203" pitchFamily="34" charset="0"/>
                </a:rPr>
                <a:t> CQQLNN</a:t>
              </a:r>
            </a:p>
          </p:txBody>
        </p:sp>
      </p:grpSp>
      <p:sp>
        <p:nvSpPr>
          <p:cNvPr id="15" name="Rectangle 14"/>
          <p:cNvSpPr/>
          <p:nvPr/>
        </p:nvSpPr>
        <p:spPr>
          <a:xfrm rot="5400000">
            <a:off x="7540458" y="2778578"/>
            <a:ext cx="1636332" cy="197346"/>
          </a:xfrm>
          <a:prstGeom prst="rect">
            <a:avLst/>
          </a:prstGeom>
        </p:spPr>
        <p:style>
          <a:lnRef idx="0">
            <a:schemeClr val="lt1">
              <a:hueOff val="0"/>
              <a:satOff val="0"/>
              <a:lumOff val="0"/>
              <a:alphaOff val="0"/>
            </a:schemeClr>
          </a:lnRef>
          <a:fillRef idx="1">
            <a:schemeClr val="accent3">
              <a:hueOff val="2323371"/>
              <a:satOff val="85714"/>
              <a:lumOff val="-12605"/>
              <a:alphaOff val="0"/>
            </a:schemeClr>
          </a:fillRef>
          <a:effectRef idx="0">
            <a:schemeClr val="accent3">
              <a:hueOff val="2323371"/>
              <a:satOff val="85714"/>
              <a:lumOff val="-12605"/>
              <a:alphaOff val="0"/>
            </a:schemeClr>
          </a:effectRef>
          <a:fontRef idx="minor">
            <a:schemeClr val="lt1">
              <a:hueOff val="0"/>
              <a:satOff val="0"/>
              <a:lumOff val="0"/>
              <a:alphaOff val="0"/>
            </a:schemeClr>
          </a:fontRef>
        </p:style>
      </p:sp>
      <p:grpSp>
        <p:nvGrpSpPr>
          <p:cNvPr id="16" name="Group 15"/>
          <p:cNvGrpSpPr/>
          <p:nvPr/>
        </p:nvGrpSpPr>
        <p:grpSpPr>
          <a:xfrm>
            <a:off x="7915969" y="1732920"/>
            <a:ext cx="2192734" cy="1315640"/>
            <a:chOff x="6622878" y="1177"/>
            <a:chExt cx="2192734" cy="1315640"/>
          </a:xfrm>
        </p:grpSpPr>
        <p:sp>
          <p:nvSpPr>
            <p:cNvPr id="24" name="Rounded Rectangle 23"/>
            <p:cNvSpPr/>
            <p:nvPr/>
          </p:nvSpPr>
          <p:spPr>
            <a:xfrm>
              <a:off x="6622878" y="1177"/>
              <a:ext cx="2192734" cy="1315640"/>
            </a:xfrm>
            <a:prstGeom prst="roundRect">
              <a:avLst>
                <a:gd name="adj" fmla="val 10000"/>
              </a:avLst>
            </a:prstGeom>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sp>
        <p:sp>
          <p:nvSpPr>
            <p:cNvPr id="25" name="Rounded Rectangle 23"/>
            <p:cNvSpPr txBox="1"/>
            <p:nvPr/>
          </p:nvSpPr>
          <p:spPr>
            <a:xfrm>
              <a:off x="6661412" y="39711"/>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solidFill>
                    <a:schemeClr val="bg1"/>
                  </a:solidFill>
                  <a:latin typeface="Montserrat"/>
                  <a:cs typeface="Segoe UI" panose="020B0502040204020203" pitchFamily="34" charset="0"/>
                </a:rPr>
                <a:t>Truyền thông hình ảnh, thương hiệu của chủ thể sở hữu bản quyền</a:t>
              </a:r>
            </a:p>
          </p:txBody>
        </p:sp>
      </p:grpSp>
      <p:sp>
        <p:nvSpPr>
          <p:cNvPr id="17" name="Rectangle 16"/>
          <p:cNvSpPr/>
          <p:nvPr/>
        </p:nvSpPr>
        <p:spPr>
          <a:xfrm rot="5400000">
            <a:off x="7540458" y="4423129"/>
            <a:ext cx="1636332" cy="197346"/>
          </a:xfrm>
          <a:prstGeom prst="rect">
            <a:avLst/>
          </a:pr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hueOff val="0"/>
              <a:satOff val="0"/>
              <a:lumOff val="0"/>
              <a:alphaOff val="0"/>
            </a:schemeClr>
          </a:fontRef>
        </p:style>
      </p:sp>
      <p:grpSp>
        <p:nvGrpSpPr>
          <p:cNvPr id="18" name="Group 17"/>
          <p:cNvGrpSpPr/>
          <p:nvPr/>
        </p:nvGrpSpPr>
        <p:grpSpPr>
          <a:xfrm>
            <a:off x="7915969" y="3377471"/>
            <a:ext cx="2192734" cy="1315640"/>
            <a:chOff x="6622878" y="1645728"/>
            <a:chExt cx="2192734" cy="1315640"/>
          </a:xfrm>
        </p:grpSpPr>
        <p:sp>
          <p:nvSpPr>
            <p:cNvPr id="22" name="Rounded Rectangle 21"/>
            <p:cNvSpPr/>
            <p:nvPr/>
          </p:nvSpPr>
          <p:spPr>
            <a:xfrm>
              <a:off x="6622878" y="1645728"/>
              <a:ext cx="2192734" cy="1315640"/>
            </a:xfrm>
            <a:prstGeom prst="roundRect">
              <a:avLst>
                <a:gd name="adj" fmla="val 10000"/>
              </a:avLst>
            </a:prstGeom>
          </p:spPr>
          <p:style>
            <a:lnRef idx="2">
              <a:schemeClr val="lt1">
                <a:hueOff val="0"/>
                <a:satOff val="0"/>
                <a:lumOff val="0"/>
                <a:alphaOff val="0"/>
              </a:schemeClr>
            </a:lnRef>
            <a:fillRef idx="1">
              <a:schemeClr val="accent3">
                <a:hueOff val="2371774"/>
                <a:satOff val="87500"/>
                <a:lumOff val="-12868"/>
                <a:alphaOff val="0"/>
              </a:schemeClr>
            </a:fillRef>
            <a:effectRef idx="0">
              <a:schemeClr val="accent3">
                <a:hueOff val="2371774"/>
                <a:satOff val="87500"/>
                <a:lumOff val="-12868"/>
                <a:alphaOff val="0"/>
              </a:schemeClr>
            </a:effectRef>
            <a:fontRef idx="minor">
              <a:schemeClr val="lt1"/>
            </a:fontRef>
          </p:style>
        </p:sp>
        <p:sp>
          <p:nvSpPr>
            <p:cNvPr id="23" name="Rounded Rectangle 26"/>
            <p:cNvSpPr txBox="1"/>
            <p:nvPr/>
          </p:nvSpPr>
          <p:spPr>
            <a:xfrm>
              <a:off x="6661412" y="1684262"/>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solidFill>
                    <a:schemeClr val="bg1"/>
                  </a:solidFill>
                  <a:latin typeface="Montserrat"/>
                  <a:cs typeface="Segoe UI" panose="020B0502040204020203" pitchFamily="34" charset="0"/>
                </a:rPr>
                <a:t>Hỗ trợ kết nối các đơn vị tư vấn pháp lý</a:t>
              </a:r>
            </a:p>
          </p:txBody>
        </p:sp>
      </p:grpSp>
      <p:grpSp>
        <p:nvGrpSpPr>
          <p:cNvPr id="19" name="Group 18"/>
          <p:cNvGrpSpPr/>
          <p:nvPr/>
        </p:nvGrpSpPr>
        <p:grpSpPr>
          <a:xfrm>
            <a:off x="7915969" y="5022022"/>
            <a:ext cx="2192734" cy="1315640"/>
            <a:chOff x="6622878" y="3290279"/>
            <a:chExt cx="2192734" cy="1315640"/>
          </a:xfrm>
        </p:grpSpPr>
        <p:sp>
          <p:nvSpPr>
            <p:cNvPr id="20" name="Rounded Rectangle 19"/>
            <p:cNvSpPr/>
            <p:nvPr/>
          </p:nvSpPr>
          <p:spPr>
            <a:xfrm>
              <a:off x="6622878" y="3290279"/>
              <a:ext cx="2192734" cy="1315640"/>
            </a:xfrm>
            <a:prstGeom prst="roundRect">
              <a:avLst>
                <a:gd name="adj" fmla="val 100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21" name="Rounded Rectangle 28"/>
            <p:cNvSpPr txBox="1"/>
            <p:nvPr/>
          </p:nvSpPr>
          <p:spPr>
            <a:xfrm>
              <a:off x="6661412" y="3328813"/>
              <a:ext cx="2115666" cy="1238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solidFill>
                    <a:schemeClr val="bg1"/>
                  </a:solidFill>
                  <a:latin typeface="Montserrat"/>
                  <a:cs typeface="Segoe UI" panose="020B0502040204020203" pitchFamily="34" charset="0"/>
                </a:rPr>
                <a:t>Hỗ</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trợ</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giải</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quyết</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tranh</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chấp</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bản</a:t>
              </a:r>
              <a:r>
                <a:rPr lang="en-US" sz="1800" kern="1200" dirty="0">
                  <a:solidFill>
                    <a:schemeClr val="bg1"/>
                  </a:solidFill>
                  <a:latin typeface="Montserrat"/>
                  <a:cs typeface="Segoe UI" panose="020B0502040204020203" pitchFamily="34" charset="0"/>
                </a:rPr>
                <a:t> </a:t>
              </a:r>
              <a:r>
                <a:rPr lang="en-US" sz="1800" kern="1200" dirty="0" err="1">
                  <a:solidFill>
                    <a:schemeClr val="bg1"/>
                  </a:solidFill>
                  <a:latin typeface="Montserrat"/>
                  <a:cs typeface="Segoe UI" panose="020B0502040204020203" pitchFamily="34" charset="0"/>
                </a:rPr>
                <a:t>quyền</a:t>
              </a:r>
              <a:endParaRPr lang="en-US" sz="1800" kern="1200" dirty="0">
                <a:solidFill>
                  <a:schemeClr val="bg1"/>
                </a:solidFill>
                <a:latin typeface="Montserrat"/>
                <a:cs typeface="Segoe UI" panose="020B0502040204020203" pitchFamily="34" charset="0"/>
              </a:endParaRPr>
            </a:p>
          </p:txBody>
        </p:sp>
      </p:grpSp>
      <p:sp>
        <p:nvSpPr>
          <p:cNvPr id="38" name="Google Shape;1955;p54"/>
          <p:cNvSpPr txBox="1">
            <a:spLocks noGrp="1"/>
          </p:cNvSpPr>
          <p:nvPr>
            <p:ph type="title"/>
          </p:nvPr>
        </p:nvSpPr>
        <p:spPr>
          <a:xfrm>
            <a:off x="1251333" y="593367"/>
            <a:ext cx="7805118" cy="703753"/>
          </a:xfrm>
          <a:prstGeom prst="rect">
            <a:avLst/>
          </a:prstGeom>
        </p:spPr>
        <p:txBody>
          <a:bodyPr spcFirstLastPara="1" wrap="square" lIns="121900" tIns="121900" rIns="121900" bIns="121900" anchor="t" anchorCtr="0">
            <a:noAutofit/>
          </a:bodyPr>
          <a:lstStyle/>
          <a:p>
            <a:r>
              <a:rPr lang="en" sz="3000" dirty="0">
                <a:solidFill>
                  <a:srgbClr val="00B0F0"/>
                </a:solidFill>
              </a:rPr>
              <a:t>MỤC TIÊU </a:t>
            </a:r>
            <a:r>
              <a:rPr lang="en" sz="3000" dirty="0">
                <a:solidFill>
                  <a:srgbClr val="FFAB40"/>
                </a:solidFill>
              </a:rPr>
              <a:t>GIẢI PHÁP</a:t>
            </a:r>
            <a:endParaRPr sz="3000" dirty="0">
              <a:solidFill>
                <a:srgbClr val="FFAB40"/>
              </a:solidFill>
            </a:endParaRPr>
          </a:p>
        </p:txBody>
      </p:sp>
    </p:spTree>
    <p:extLst>
      <p:ext uri="{BB962C8B-B14F-4D97-AF65-F5344CB8AC3E}">
        <p14:creationId xmlns:p14="http://schemas.microsoft.com/office/powerpoint/2010/main" val="2001405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 name="Hình Bầu dục 18">
            <a:extLst>
              <a:ext uri="{FF2B5EF4-FFF2-40B4-BE49-F238E27FC236}">
                <a16:creationId xmlns:a16="http://schemas.microsoft.com/office/drawing/2014/main" id="{8966DDD6-9FA9-B65E-9286-F1FFF2426E09}"/>
              </a:ext>
            </a:extLst>
          </p:cNvPr>
          <p:cNvSpPr/>
          <p:nvPr/>
        </p:nvSpPr>
        <p:spPr>
          <a:xfrm>
            <a:off x="4355775" y="3263217"/>
            <a:ext cx="3576615" cy="3042753"/>
          </a:xfrm>
          <a:prstGeom prst="ellipse">
            <a:avLst/>
          </a:prstGeom>
          <a:solidFill>
            <a:srgbClr val="001633"/>
          </a:solidFill>
          <a:ln>
            <a:solidFill>
              <a:srgbClr val="85D5E6"/>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sz="4267" b="1" dirty="0">
                <a:solidFill>
                  <a:srgbClr val="00B0F0"/>
                </a:solidFill>
                <a:latin typeface="Montserrat" pitchFamily="2" charset="0"/>
              </a:rPr>
              <a:t>CÔNG NGHỆ</a:t>
            </a:r>
            <a:endParaRPr lang="en-US" sz="4267" b="1" dirty="0">
              <a:latin typeface="Montserrat" pitchFamily="2" charset="0"/>
            </a:endParaRPr>
          </a:p>
        </p:txBody>
      </p:sp>
      <p:sp>
        <p:nvSpPr>
          <p:cNvPr id="1955" name="Google Shape;1955;p54"/>
          <p:cNvSpPr txBox="1">
            <a:spLocks noGrp="1"/>
          </p:cNvSpPr>
          <p:nvPr>
            <p:ph type="title"/>
          </p:nvPr>
        </p:nvSpPr>
        <p:spPr>
          <a:xfrm>
            <a:off x="1251333" y="593367"/>
            <a:ext cx="7805118" cy="703753"/>
          </a:xfrm>
          <a:prstGeom prst="rect">
            <a:avLst/>
          </a:prstGeom>
        </p:spPr>
        <p:txBody>
          <a:bodyPr spcFirstLastPara="1" wrap="square" lIns="121900" tIns="121900" rIns="121900" bIns="121900" anchor="t" anchorCtr="0">
            <a:noAutofit/>
          </a:bodyPr>
          <a:lstStyle/>
          <a:p>
            <a:r>
              <a:rPr lang="en" dirty="0">
                <a:solidFill>
                  <a:srgbClr val="00B0F0"/>
                </a:solidFill>
              </a:rPr>
              <a:t>GIẢI PHÁP </a:t>
            </a:r>
            <a:r>
              <a:rPr lang="en" dirty="0">
                <a:solidFill>
                  <a:srgbClr val="FFAB40"/>
                </a:solidFill>
              </a:rPr>
              <a:t>CÔNG NGHỆ HỖ TRỢ</a:t>
            </a:r>
            <a:endParaRPr dirty="0">
              <a:solidFill>
                <a:srgbClr val="FFAB40"/>
              </a:solidFill>
            </a:endParaRPr>
          </a:p>
        </p:txBody>
      </p:sp>
      <p:cxnSp>
        <p:nvCxnSpPr>
          <p:cNvPr id="1969" name="Google Shape;1969;p54"/>
          <p:cNvCxnSpPr/>
          <p:nvPr/>
        </p:nvCxnSpPr>
        <p:spPr>
          <a:xfrm>
            <a:off x="2799501" y="1297120"/>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6" name="Hộp Văn bản 15">
            <a:extLst>
              <a:ext uri="{FF2B5EF4-FFF2-40B4-BE49-F238E27FC236}">
                <a16:creationId xmlns:a16="http://schemas.microsoft.com/office/drawing/2014/main" id="{39E0CEC1-E4E9-8AD9-97FB-0CC5246899A1}"/>
              </a:ext>
            </a:extLst>
          </p:cNvPr>
          <p:cNvSpPr txBox="1"/>
          <p:nvPr/>
        </p:nvSpPr>
        <p:spPr>
          <a:xfrm>
            <a:off x="1371599" y="1487162"/>
            <a:ext cx="9712672" cy="1015663"/>
          </a:xfrm>
          <a:prstGeom prst="rect">
            <a:avLst/>
          </a:prstGeom>
          <a:noFill/>
        </p:spPr>
        <p:txBody>
          <a:bodyPr wrap="square" lIns="91440" tIns="45720" rIns="91440" bIns="45720" anchor="t">
            <a:spAutoFit/>
          </a:bodyPr>
          <a:lstStyle/>
          <a:p>
            <a:pPr algn="just"/>
            <a:r>
              <a:rPr lang="en-US" sz="2000" dirty="0" err="1">
                <a:solidFill>
                  <a:schemeClr val="bg1"/>
                </a:solidFill>
                <a:latin typeface="Montserrat"/>
                <a:sym typeface="Jura"/>
              </a:rPr>
              <a:t>Trung</a:t>
            </a:r>
            <a:r>
              <a:rPr lang="en-US" sz="2000" dirty="0">
                <a:solidFill>
                  <a:schemeClr val="bg1"/>
                </a:solidFill>
                <a:latin typeface="Montserrat"/>
                <a:sym typeface="Jura"/>
              </a:rPr>
              <a:t> </a:t>
            </a:r>
            <a:r>
              <a:rPr lang="en-US" sz="2000" dirty="0" err="1">
                <a:solidFill>
                  <a:schemeClr val="bg1"/>
                </a:solidFill>
                <a:latin typeface="Montserrat"/>
                <a:sym typeface="Jura"/>
              </a:rPr>
              <a:t>tâm</a:t>
            </a:r>
            <a:r>
              <a:rPr lang="en-US" sz="2000" dirty="0">
                <a:solidFill>
                  <a:schemeClr val="bg1"/>
                </a:solidFill>
                <a:latin typeface="Montserrat"/>
                <a:sym typeface="Jura"/>
              </a:rPr>
              <a:t> </a:t>
            </a:r>
            <a:r>
              <a:rPr lang="en-US" sz="2000" dirty="0" err="1">
                <a:solidFill>
                  <a:schemeClr val="bg1"/>
                </a:solidFill>
                <a:latin typeface="Montserrat"/>
                <a:sym typeface="Jura"/>
              </a:rPr>
              <a:t>bản</a:t>
            </a:r>
            <a:r>
              <a:rPr lang="en-US" sz="2000" dirty="0">
                <a:solidFill>
                  <a:schemeClr val="bg1"/>
                </a:solidFill>
                <a:latin typeface="Montserrat"/>
                <a:sym typeface="Jura"/>
              </a:rPr>
              <a:t> </a:t>
            </a:r>
            <a:r>
              <a:rPr lang="en-US" sz="2000" dirty="0" err="1">
                <a:solidFill>
                  <a:schemeClr val="bg1"/>
                </a:solidFill>
                <a:latin typeface="Montserrat"/>
                <a:sym typeface="Jura"/>
              </a:rPr>
              <a:t>quyền</a:t>
            </a:r>
            <a:r>
              <a:rPr lang="en-US" sz="2000" dirty="0">
                <a:solidFill>
                  <a:schemeClr val="bg1"/>
                </a:solidFill>
                <a:latin typeface="Montserrat"/>
                <a:sym typeface="Jura"/>
              </a:rPr>
              <a:t> </a:t>
            </a:r>
            <a:r>
              <a:rPr lang="en-US" sz="2000" dirty="0" err="1">
                <a:solidFill>
                  <a:schemeClr val="bg1"/>
                </a:solidFill>
                <a:latin typeface="Montserrat"/>
                <a:sym typeface="Jura"/>
              </a:rPr>
              <a:t>số</a:t>
            </a:r>
            <a:r>
              <a:rPr lang="en-US" sz="2000" dirty="0">
                <a:solidFill>
                  <a:schemeClr val="bg1"/>
                </a:solidFill>
                <a:latin typeface="Montserrat"/>
                <a:sym typeface="Jura"/>
              </a:rPr>
              <a:t> </a:t>
            </a:r>
            <a:r>
              <a:rPr lang="en-US" sz="2000" dirty="0" err="1">
                <a:solidFill>
                  <a:schemeClr val="bg1"/>
                </a:solidFill>
                <a:latin typeface="Montserrat"/>
                <a:sym typeface="Jura"/>
              </a:rPr>
              <a:t>đã</a:t>
            </a:r>
            <a:r>
              <a:rPr lang="en-US" sz="2000" dirty="0">
                <a:solidFill>
                  <a:schemeClr val="bg1"/>
                </a:solidFill>
                <a:latin typeface="Montserrat"/>
                <a:sym typeface="Jura"/>
              </a:rPr>
              <a:t> </a:t>
            </a:r>
            <a:r>
              <a:rPr lang="en-US" sz="2000" dirty="0" err="1">
                <a:solidFill>
                  <a:schemeClr val="bg1"/>
                </a:solidFill>
                <a:latin typeface="Montserrat"/>
                <a:sym typeface="Jura"/>
              </a:rPr>
              <a:t>và</a:t>
            </a:r>
            <a:r>
              <a:rPr lang="en-US" sz="2000" dirty="0">
                <a:solidFill>
                  <a:schemeClr val="bg1"/>
                </a:solidFill>
                <a:latin typeface="Montserrat"/>
                <a:sym typeface="Jura"/>
              </a:rPr>
              <a:t> </a:t>
            </a:r>
            <a:r>
              <a:rPr lang="en-US" sz="2000" dirty="0" err="1">
                <a:solidFill>
                  <a:schemeClr val="bg1"/>
                </a:solidFill>
                <a:latin typeface="Montserrat"/>
                <a:sym typeface="Jura"/>
              </a:rPr>
              <a:t>đang</a:t>
            </a:r>
            <a:r>
              <a:rPr lang="en-US" sz="2000" dirty="0">
                <a:solidFill>
                  <a:schemeClr val="bg1"/>
                </a:solidFill>
                <a:latin typeface="Montserrat"/>
                <a:sym typeface="Jura"/>
              </a:rPr>
              <a:t> </a:t>
            </a:r>
            <a:r>
              <a:rPr lang="en-US" sz="2000" dirty="0" err="1">
                <a:solidFill>
                  <a:schemeClr val="bg1"/>
                </a:solidFill>
                <a:latin typeface="Montserrat"/>
                <a:sym typeface="Jura"/>
              </a:rPr>
              <a:t>phối</a:t>
            </a:r>
            <a:r>
              <a:rPr lang="en-US" sz="2000" dirty="0">
                <a:solidFill>
                  <a:schemeClr val="bg1"/>
                </a:solidFill>
                <a:latin typeface="Montserrat"/>
                <a:sym typeface="Jura"/>
              </a:rPr>
              <a:t> </a:t>
            </a:r>
            <a:r>
              <a:rPr lang="en-US" sz="2000" dirty="0" err="1">
                <a:solidFill>
                  <a:schemeClr val="bg1"/>
                </a:solidFill>
                <a:latin typeface="Montserrat"/>
                <a:sym typeface="Jura"/>
              </a:rPr>
              <a:t>hợp</a:t>
            </a:r>
            <a:r>
              <a:rPr lang="en-US" sz="2000" dirty="0">
                <a:solidFill>
                  <a:schemeClr val="bg1"/>
                </a:solidFill>
                <a:latin typeface="Montserrat"/>
                <a:sym typeface="Jura"/>
              </a:rPr>
              <a:t> </a:t>
            </a:r>
            <a:r>
              <a:rPr lang="en-US" sz="2000" dirty="0" err="1">
                <a:solidFill>
                  <a:schemeClr val="bg1"/>
                </a:solidFill>
                <a:latin typeface="Montserrat"/>
                <a:sym typeface="Jura"/>
              </a:rPr>
              <a:t>cùng</a:t>
            </a:r>
            <a:r>
              <a:rPr lang="en-US" sz="2000" dirty="0">
                <a:solidFill>
                  <a:schemeClr val="bg1"/>
                </a:solidFill>
                <a:latin typeface="Montserrat"/>
                <a:sym typeface="Jura"/>
              </a:rPr>
              <a:t> </a:t>
            </a:r>
            <a:r>
              <a:rPr lang="en-US" sz="2000" dirty="0" err="1">
                <a:solidFill>
                  <a:schemeClr val="bg1"/>
                </a:solidFill>
                <a:latin typeface="Montserrat"/>
                <a:sym typeface="Jura"/>
              </a:rPr>
              <a:t>các</a:t>
            </a:r>
            <a:r>
              <a:rPr lang="en-US" sz="2000" dirty="0">
                <a:solidFill>
                  <a:schemeClr val="bg1"/>
                </a:solidFill>
                <a:latin typeface="Montserrat"/>
                <a:sym typeface="Jura"/>
              </a:rPr>
              <a:t> </a:t>
            </a:r>
            <a:r>
              <a:rPr lang="en-US" sz="2000" dirty="0" err="1">
                <a:solidFill>
                  <a:schemeClr val="bg1"/>
                </a:solidFill>
                <a:latin typeface="Montserrat"/>
                <a:sym typeface="Jura"/>
              </a:rPr>
              <a:t>đối</a:t>
            </a:r>
            <a:r>
              <a:rPr lang="en-US" sz="2000" dirty="0">
                <a:solidFill>
                  <a:schemeClr val="bg1"/>
                </a:solidFill>
                <a:latin typeface="Montserrat"/>
                <a:sym typeface="Jura"/>
              </a:rPr>
              <a:t> </a:t>
            </a:r>
            <a:r>
              <a:rPr lang="en-US" sz="2000" dirty="0" err="1">
                <a:solidFill>
                  <a:schemeClr val="bg1"/>
                </a:solidFill>
                <a:latin typeface="Montserrat"/>
                <a:sym typeface="Jura"/>
              </a:rPr>
              <a:t>tác</a:t>
            </a:r>
            <a:r>
              <a:rPr lang="en-US" sz="2000" dirty="0">
                <a:solidFill>
                  <a:schemeClr val="bg1"/>
                </a:solidFill>
                <a:latin typeface="Montserrat"/>
                <a:sym typeface="Jura"/>
              </a:rPr>
              <a:t> </a:t>
            </a:r>
            <a:r>
              <a:rPr lang="en-US" sz="2000" dirty="0" err="1">
                <a:solidFill>
                  <a:schemeClr val="bg1"/>
                </a:solidFill>
                <a:latin typeface="Montserrat"/>
                <a:sym typeface="Jura"/>
              </a:rPr>
              <a:t>trong</a:t>
            </a:r>
            <a:r>
              <a:rPr lang="en-US" sz="2000" dirty="0">
                <a:solidFill>
                  <a:schemeClr val="bg1"/>
                </a:solidFill>
                <a:latin typeface="Montserrat"/>
                <a:sym typeface="Jura"/>
              </a:rPr>
              <a:t> </a:t>
            </a:r>
            <a:r>
              <a:rPr lang="en-US" sz="2000" dirty="0" err="1">
                <a:solidFill>
                  <a:schemeClr val="bg1"/>
                </a:solidFill>
                <a:latin typeface="Montserrat"/>
                <a:sym typeface="Jura"/>
              </a:rPr>
              <a:t>việc</a:t>
            </a:r>
            <a:r>
              <a:rPr lang="en-US" sz="2000" dirty="0">
                <a:solidFill>
                  <a:schemeClr val="bg1"/>
                </a:solidFill>
                <a:latin typeface="Montserrat"/>
                <a:sym typeface="Jura"/>
              </a:rPr>
              <a:t> </a:t>
            </a:r>
            <a:r>
              <a:rPr lang="en-US" sz="2000" dirty="0" err="1">
                <a:solidFill>
                  <a:schemeClr val="bg1"/>
                </a:solidFill>
                <a:latin typeface="Montserrat"/>
                <a:sym typeface="Jura"/>
              </a:rPr>
              <a:t>phát</a:t>
            </a:r>
            <a:r>
              <a:rPr lang="en-US" sz="2000" dirty="0">
                <a:solidFill>
                  <a:schemeClr val="bg1"/>
                </a:solidFill>
                <a:latin typeface="Montserrat"/>
                <a:sym typeface="Jura"/>
              </a:rPr>
              <a:t> </a:t>
            </a:r>
            <a:r>
              <a:rPr lang="en-US" sz="2000" dirty="0" err="1">
                <a:solidFill>
                  <a:schemeClr val="bg1"/>
                </a:solidFill>
                <a:latin typeface="Montserrat"/>
                <a:sym typeface="Jura"/>
              </a:rPr>
              <a:t>triển</a:t>
            </a:r>
            <a:r>
              <a:rPr lang="en-US" sz="2000" dirty="0">
                <a:solidFill>
                  <a:schemeClr val="bg1"/>
                </a:solidFill>
                <a:latin typeface="Montserrat"/>
                <a:sym typeface="Jura"/>
              </a:rPr>
              <a:t> </a:t>
            </a:r>
            <a:r>
              <a:rPr lang="en-US" sz="2000" dirty="0" err="1">
                <a:solidFill>
                  <a:schemeClr val="bg1"/>
                </a:solidFill>
                <a:latin typeface="Montserrat"/>
                <a:sym typeface="Jura"/>
              </a:rPr>
              <a:t>các</a:t>
            </a:r>
            <a:r>
              <a:rPr lang="en-US" sz="2000" dirty="0">
                <a:solidFill>
                  <a:schemeClr val="bg1"/>
                </a:solidFill>
                <a:latin typeface="Montserrat"/>
                <a:sym typeface="Jura"/>
              </a:rPr>
              <a:t> </a:t>
            </a:r>
            <a:r>
              <a:rPr lang="en-US" sz="2000" dirty="0" err="1">
                <a:solidFill>
                  <a:schemeClr val="bg1"/>
                </a:solidFill>
                <a:latin typeface="Montserrat"/>
                <a:sym typeface="Jura"/>
              </a:rPr>
              <a:t>giải</a:t>
            </a:r>
            <a:r>
              <a:rPr lang="en-US" sz="2000" dirty="0">
                <a:solidFill>
                  <a:schemeClr val="bg1"/>
                </a:solidFill>
                <a:latin typeface="Montserrat"/>
                <a:sym typeface="Jura"/>
              </a:rPr>
              <a:t> </a:t>
            </a:r>
            <a:r>
              <a:rPr lang="en-US" sz="2000" dirty="0" err="1">
                <a:solidFill>
                  <a:schemeClr val="bg1"/>
                </a:solidFill>
                <a:latin typeface="Montserrat"/>
                <a:sym typeface="Jura"/>
              </a:rPr>
              <a:t>pháp</a:t>
            </a:r>
            <a:r>
              <a:rPr lang="en-US" sz="2000" dirty="0">
                <a:solidFill>
                  <a:schemeClr val="bg1"/>
                </a:solidFill>
                <a:latin typeface="Montserrat"/>
                <a:sym typeface="Jura"/>
              </a:rPr>
              <a:t> </a:t>
            </a:r>
            <a:r>
              <a:rPr lang="en-US" sz="2000" dirty="0" err="1">
                <a:solidFill>
                  <a:schemeClr val="bg1"/>
                </a:solidFill>
                <a:latin typeface="Montserrat"/>
                <a:sym typeface="Jura"/>
              </a:rPr>
              <a:t>công</a:t>
            </a:r>
            <a:r>
              <a:rPr lang="en-US" sz="2000" dirty="0">
                <a:solidFill>
                  <a:schemeClr val="bg1"/>
                </a:solidFill>
                <a:latin typeface="Montserrat"/>
                <a:sym typeface="Jura"/>
              </a:rPr>
              <a:t> </a:t>
            </a:r>
            <a:r>
              <a:rPr lang="en-US" sz="2000" dirty="0" err="1">
                <a:solidFill>
                  <a:schemeClr val="bg1"/>
                </a:solidFill>
                <a:latin typeface="Montserrat"/>
                <a:sym typeface="Jura"/>
              </a:rPr>
              <a:t>nghệ</a:t>
            </a:r>
            <a:r>
              <a:rPr lang="en-US" sz="2000" dirty="0">
                <a:solidFill>
                  <a:schemeClr val="bg1"/>
                </a:solidFill>
                <a:latin typeface="Montserrat"/>
                <a:sym typeface="Jura"/>
              </a:rPr>
              <a:t> </a:t>
            </a:r>
            <a:r>
              <a:rPr lang="en-US" sz="2000" dirty="0" err="1">
                <a:solidFill>
                  <a:schemeClr val="bg1"/>
                </a:solidFill>
                <a:latin typeface="Montserrat"/>
                <a:sym typeface="Jura"/>
              </a:rPr>
              <a:t>hỗ</a:t>
            </a:r>
            <a:r>
              <a:rPr lang="en-US" sz="2000" dirty="0">
                <a:solidFill>
                  <a:schemeClr val="bg1"/>
                </a:solidFill>
                <a:latin typeface="Montserrat"/>
                <a:sym typeface="Jura"/>
              </a:rPr>
              <a:t> </a:t>
            </a:r>
            <a:r>
              <a:rPr lang="en-US" sz="2000" dirty="0" err="1">
                <a:solidFill>
                  <a:schemeClr val="bg1"/>
                </a:solidFill>
                <a:latin typeface="Montserrat"/>
                <a:sym typeface="Jura"/>
              </a:rPr>
              <a:t>trợ</a:t>
            </a:r>
            <a:r>
              <a:rPr lang="en-US" sz="2000" dirty="0">
                <a:solidFill>
                  <a:schemeClr val="bg1"/>
                </a:solidFill>
                <a:latin typeface="Montserrat"/>
                <a:sym typeface="Jura"/>
              </a:rPr>
              <a:t> </a:t>
            </a:r>
            <a:r>
              <a:rPr lang="en-US" sz="2000" dirty="0" err="1">
                <a:solidFill>
                  <a:schemeClr val="bg1"/>
                </a:solidFill>
                <a:latin typeface="Montserrat"/>
                <a:sym typeface="Jura"/>
              </a:rPr>
              <a:t>cho</a:t>
            </a:r>
            <a:r>
              <a:rPr lang="en-US" sz="2000" dirty="0">
                <a:solidFill>
                  <a:schemeClr val="bg1"/>
                </a:solidFill>
                <a:latin typeface="Montserrat"/>
                <a:sym typeface="Jura"/>
              </a:rPr>
              <a:t> </a:t>
            </a:r>
            <a:r>
              <a:rPr lang="en-US" sz="2000" dirty="0" err="1">
                <a:solidFill>
                  <a:schemeClr val="bg1"/>
                </a:solidFill>
                <a:latin typeface="Montserrat"/>
                <a:sym typeface="Jura"/>
              </a:rPr>
              <a:t>lĩnh</a:t>
            </a:r>
            <a:r>
              <a:rPr lang="en-US" sz="2000" dirty="0">
                <a:solidFill>
                  <a:schemeClr val="bg1"/>
                </a:solidFill>
                <a:latin typeface="Montserrat"/>
                <a:sym typeface="Jura"/>
              </a:rPr>
              <a:t> </a:t>
            </a:r>
            <a:r>
              <a:rPr lang="en-US" sz="2000" dirty="0" err="1">
                <a:solidFill>
                  <a:schemeClr val="bg1"/>
                </a:solidFill>
                <a:latin typeface="Montserrat"/>
                <a:sym typeface="Jura"/>
              </a:rPr>
              <a:t>vực</a:t>
            </a:r>
            <a:r>
              <a:rPr lang="en-US" sz="2000" dirty="0">
                <a:solidFill>
                  <a:schemeClr val="bg1"/>
                </a:solidFill>
                <a:latin typeface="Montserrat"/>
                <a:sym typeface="Jura"/>
              </a:rPr>
              <a:t> </a:t>
            </a:r>
            <a:r>
              <a:rPr lang="en-US" sz="2000" dirty="0" err="1">
                <a:solidFill>
                  <a:schemeClr val="bg1"/>
                </a:solidFill>
                <a:latin typeface="Montserrat"/>
                <a:sym typeface="Jura"/>
              </a:rPr>
              <a:t>bảo</a:t>
            </a:r>
            <a:r>
              <a:rPr lang="en-US" sz="2000" dirty="0">
                <a:solidFill>
                  <a:schemeClr val="bg1"/>
                </a:solidFill>
                <a:latin typeface="Montserrat"/>
                <a:sym typeface="Jura"/>
              </a:rPr>
              <a:t> </a:t>
            </a:r>
            <a:r>
              <a:rPr lang="en-US" sz="2000" dirty="0" err="1">
                <a:solidFill>
                  <a:schemeClr val="bg1"/>
                </a:solidFill>
                <a:latin typeface="Montserrat"/>
                <a:sym typeface="Jura"/>
              </a:rPr>
              <a:t>vệ</a:t>
            </a:r>
            <a:r>
              <a:rPr lang="en-US" sz="2000" dirty="0">
                <a:solidFill>
                  <a:schemeClr val="bg1"/>
                </a:solidFill>
                <a:latin typeface="Montserrat"/>
                <a:sym typeface="Jura"/>
              </a:rPr>
              <a:t> </a:t>
            </a:r>
            <a:r>
              <a:rPr lang="en-US" sz="2000" dirty="0" err="1">
                <a:solidFill>
                  <a:schemeClr val="bg1"/>
                </a:solidFill>
                <a:latin typeface="Montserrat"/>
                <a:sym typeface="Jura"/>
              </a:rPr>
              <a:t>bản</a:t>
            </a:r>
            <a:r>
              <a:rPr lang="en-US" sz="2000" dirty="0">
                <a:solidFill>
                  <a:schemeClr val="bg1"/>
                </a:solidFill>
                <a:latin typeface="Montserrat"/>
                <a:sym typeface="Jura"/>
              </a:rPr>
              <a:t> </a:t>
            </a:r>
            <a:r>
              <a:rPr lang="en-US" sz="2000" dirty="0" err="1">
                <a:solidFill>
                  <a:schemeClr val="bg1"/>
                </a:solidFill>
                <a:latin typeface="Montserrat"/>
                <a:sym typeface="Jura"/>
              </a:rPr>
              <a:t>quyền</a:t>
            </a:r>
            <a:r>
              <a:rPr lang="en-US" sz="2000" dirty="0">
                <a:solidFill>
                  <a:schemeClr val="bg1"/>
                </a:solidFill>
                <a:latin typeface="Montserrat"/>
                <a:sym typeface="Jura"/>
              </a:rPr>
              <a:t> </a:t>
            </a:r>
            <a:r>
              <a:rPr lang="en-US" sz="2000" dirty="0" err="1">
                <a:solidFill>
                  <a:schemeClr val="bg1"/>
                </a:solidFill>
                <a:latin typeface="Montserrat"/>
                <a:sym typeface="Jura"/>
              </a:rPr>
              <a:t>số</a:t>
            </a:r>
            <a:r>
              <a:rPr lang="en-US" sz="2000" dirty="0">
                <a:solidFill>
                  <a:schemeClr val="bg1"/>
                </a:solidFill>
                <a:latin typeface="Montserrat"/>
                <a:sym typeface="Jura"/>
              </a:rPr>
              <a:t> </a:t>
            </a:r>
            <a:r>
              <a:rPr lang="en-US" sz="2000" dirty="0" err="1">
                <a:solidFill>
                  <a:schemeClr val="bg1"/>
                </a:solidFill>
                <a:latin typeface="Montserrat"/>
                <a:sym typeface="Jura"/>
              </a:rPr>
              <a:t>và</a:t>
            </a:r>
            <a:r>
              <a:rPr lang="en-US" sz="2000" dirty="0">
                <a:solidFill>
                  <a:schemeClr val="bg1"/>
                </a:solidFill>
                <a:latin typeface="Montserrat"/>
                <a:sym typeface="Jura"/>
              </a:rPr>
              <a:t> </a:t>
            </a:r>
            <a:r>
              <a:rPr lang="en-US" sz="2000" dirty="0" err="1">
                <a:solidFill>
                  <a:schemeClr val="bg1"/>
                </a:solidFill>
                <a:latin typeface="Montserrat"/>
                <a:sym typeface="Jura"/>
              </a:rPr>
              <a:t>phân</a:t>
            </a:r>
            <a:r>
              <a:rPr lang="en-US" sz="2000" dirty="0">
                <a:solidFill>
                  <a:schemeClr val="bg1"/>
                </a:solidFill>
                <a:latin typeface="Montserrat"/>
                <a:sym typeface="Jura"/>
              </a:rPr>
              <a:t> </a:t>
            </a:r>
            <a:r>
              <a:rPr lang="en-US" sz="2000" dirty="0" err="1">
                <a:solidFill>
                  <a:schemeClr val="bg1"/>
                </a:solidFill>
                <a:latin typeface="Montserrat"/>
                <a:sym typeface="Jura"/>
              </a:rPr>
              <a:t>phối</a:t>
            </a:r>
            <a:r>
              <a:rPr lang="en-US" sz="2000" dirty="0">
                <a:solidFill>
                  <a:schemeClr val="bg1"/>
                </a:solidFill>
                <a:latin typeface="Montserrat"/>
                <a:sym typeface="Jura"/>
              </a:rPr>
              <a:t> </a:t>
            </a:r>
            <a:r>
              <a:rPr lang="en-US" sz="2000" dirty="0" err="1">
                <a:solidFill>
                  <a:schemeClr val="bg1"/>
                </a:solidFill>
                <a:latin typeface="Montserrat"/>
                <a:sym typeface="Jura"/>
              </a:rPr>
              <a:t>nội</a:t>
            </a:r>
            <a:r>
              <a:rPr lang="en-US" sz="2000" dirty="0">
                <a:solidFill>
                  <a:schemeClr val="bg1"/>
                </a:solidFill>
                <a:latin typeface="Montserrat"/>
                <a:sym typeface="Jura"/>
              </a:rPr>
              <a:t> dung.</a:t>
            </a:r>
            <a:endParaRPr lang="vi-VN" sz="2000" dirty="0">
              <a:solidFill>
                <a:schemeClr val="bg1"/>
              </a:solidFill>
              <a:latin typeface="Montserrat"/>
            </a:endParaRPr>
          </a:p>
        </p:txBody>
      </p:sp>
      <p:sp>
        <p:nvSpPr>
          <p:cNvPr id="14" name="Hình chữ nhật: Góc Tròn 13">
            <a:extLst>
              <a:ext uri="{FF2B5EF4-FFF2-40B4-BE49-F238E27FC236}">
                <a16:creationId xmlns:a16="http://schemas.microsoft.com/office/drawing/2014/main" id="{231878CC-A087-7026-0D5A-3C22152F3C1C}"/>
              </a:ext>
            </a:extLst>
          </p:cNvPr>
          <p:cNvSpPr/>
          <p:nvPr/>
        </p:nvSpPr>
        <p:spPr>
          <a:xfrm>
            <a:off x="1368267" y="3109256"/>
            <a:ext cx="3576615" cy="639489"/>
          </a:xfrm>
          <a:prstGeom prst="roundRect">
            <a:avLst/>
          </a:prstGeom>
          <a:solidFill>
            <a:srgbClr val="00717D"/>
          </a:solidFill>
          <a:ln w="12700">
            <a:solidFill>
              <a:srgbClr val="85D5E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dirty="0">
                <a:solidFill>
                  <a:schemeClr val="bg1"/>
                </a:solidFill>
                <a:latin typeface="Montserrat"/>
              </a:rPr>
              <a:t>Digital Rights Management </a:t>
            </a:r>
            <a:endParaRPr lang="en-US" sz="2100" dirty="0">
              <a:solidFill>
                <a:schemeClr val="bg1"/>
              </a:solidFill>
              <a:latin typeface="Montserrat" pitchFamily="2" charset="0"/>
            </a:endParaRPr>
          </a:p>
        </p:txBody>
      </p:sp>
      <p:sp>
        <p:nvSpPr>
          <p:cNvPr id="15" name="Hình chữ nhật: Góc Tròn 14">
            <a:extLst>
              <a:ext uri="{FF2B5EF4-FFF2-40B4-BE49-F238E27FC236}">
                <a16:creationId xmlns:a16="http://schemas.microsoft.com/office/drawing/2014/main" id="{FE820808-A903-096D-3133-A175184A9616}"/>
              </a:ext>
            </a:extLst>
          </p:cNvPr>
          <p:cNvSpPr/>
          <p:nvPr/>
        </p:nvSpPr>
        <p:spPr>
          <a:xfrm>
            <a:off x="1368267" y="4010304"/>
            <a:ext cx="3576615" cy="639489"/>
          </a:xfrm>
          <a:prstGeom prst="roundRect">
            <a:avLst/>
          </a:prstGeom>
          <a:solidFill>
            <a:srgbClr val="00717D"/>
          </a:solidFill>
          <a:ln w="12700">
            <a:solidFill>
              <a:srgbClr val="85D5E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Montserrat" pitchFamily="2" charset="0"/>
                <a:sym typeface="Jura"/>
              </a:rPr>
              <a:t>Social Listening</a:t>
            </a:r>
          </a:p>
        </p:txBody>
      </p:sp>
      <p:sp>
        <p:nvSpPr>
          <p:cNvPr id="17" name="Hình chữ nhật: Góc Tròn 16">
            <a:extLst>
              <a:ext uri="{FF2B5EF4-FFF2-40B4-BE49-F238E27FC236}">
                <a16:creationId xmlns:a16="http://schemas.microsoft.com/office/drawing/2014/main" id="{6E752146-D8B2-2B2F-0EE1-1A0ACDBF5CE0}"/>
              </a:ext>
            </a:extLst>
          </p:cNvPr>
          <p:cNvSpPr/>
          <p:nvPr/>
        </p:nvSpPr>
        <p:spPr>
          <a:xfrm>
            <a:off x="1368267" y="4911352"/>
            <a:ext cx="3576615" cy="639489"/>
          </a:xfrm>
          <a:prstGeom prst="roundRect">
            <a:avLst/>
          </a:prstGeom>
          <a:solidFill>
            <a:srgbClr val="00717D"/>
          </a:solidFill>
          <a:ln w="12700">
            <a:solidFill>
              <a:srgbClr val="85D5E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2100" dirty="0">
                <a:solidFill>
                  <a:schemeClr val="bg1"/>
                </a:solidFill>
                <a:latin typeface="Montserrat" pitchFamily="2" charset="0"/>
                <a:sym typeface="Jura"/>
              </a:rPr>
              <a:t>Video Matching</a:t>
            </a:r>
          </a:p>
        </p:txBody>
      </p:sp>
      <p:sp>
        <p:nvSpPr>
          <p:cNvPr id="18" name="Hình chữ nhật: Góc Tròn 17">
            <a:extLst>
              <a:ext uri="{FF2B5EF4-FFF2-40B4-BE49-F238E27FC236}">
                <a16:creationId xmlns:a16="http://schemas.microsoft.com/office/drawing/2014/main" id="{2C9FA26A-9C4E-FA49-780C-93062A34FAE9}"/>
              </a:ext>
            </a:extLst>
          </p:cNvPr>
          <p:cNvSpPr/>
          <p:nvPr/>
        </p:nvSpPr>
        <p:spPr>
          <a:xfrm>
            <a:off x="1368267" y="5812400"/>
            <a:ext cx="3576615" cy="639489"/>
          </a:xfrm>
          <a:prstGeom prst="roundRect">
            <a:avLst/>
          </a:prstGeom>
          <a:solidFill>
            <a:srgbClr val="00717D"/>
          </a:solidFill>
          <a:ln w="12700">
            <a:solidFill>
              <a:srgbClr val="85D5E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Montserrat" pitchFamily="2" charset="0"/>
                <a:sym typeface="Jura"/>
              </a:rPr>
              <a:t>Audio Matching</a:t>
            </a:r>
          </a:p>
        </p:txBody>
      </p:sp>
      <p:sp>
        <p:nvSpPr>
          <p:cNvPr id="20" name="Hình chữ nhật: Góc Tròn 19">
            <a:extLst>
              <a:ext uri="{FF2B5EF4-FFF2-40B4-BE49-F238E27FC236}">
                <a16:creationId xmlns:a16="http://schemas.microsoft.com/office/drawing/2014/main" id="{A70BA7BF-2FA2-B4F8-B8BE-BC9D9B79E987}"/>
              </a:ext>
            </a:extLst>
          </p:cNvPr>
          <p:cNvSpPr/>
          <p:nvPr/>
        </p:nvSpPr>
        <p:spPr>
          <a:xfrm>
            <a:off x="7346462" y="3109256"/>
            <a:ext cx="3576615" cy="639489"/>
          </a:xfrm>
          <a:prstGeom prst="roundRect">
            <a:avLst/>
          </a:prstGeom>
          <a:solidFill>
            <a:srgbClr val="00717D"/>
          </a:solidFill>
          <a:ln w="12700">
            <a:solidFill>
              <a:srgbClr val="85D5E6"/>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Montserrat" pitchFamily="2" charset="0"/>
                <a:sym typeface="Jura"/>
              </a:rPr>
              <a:t>Media Studio</a:t>
            </a:r>
          </a:p>
        </p:txBody>
      </p:sp>
      <p:sp>
        <p:nvSpPr>
          <p:cNvPr id="21" name="Hình chữ nhật: Góc Tròn 20">
            <a:extLst>
              <a:ext uri="{FF2B5EF4-FFF2-40B4-BE49-F238E27FC236}">
                <a16:creationId xmlns:a16="http://schemas.microsoft.com/office/drawing/2014/main" id="{A0F70C18-E907-DE33-8658-B241534967C6}"/>
              </a:ext>
            </a:extLst>
          </p:cNvPr>
          <p:cNvSpPr/>
          <p:nvPr/>
        </p:nvSpPr>
        <p:spPr>
          <a:xfrm>
            <a:off x="7346462" y="4010304"/>
            <a:ext cx="3576615" cy="639489"/>
          </a:xfrm>
          <a:prstGeom prst="roundRect">
            <a:avLst/>
          </a:prstGeom>
          <a:solidFill>
            <a:srgbClr val="00717D"/>
          </a:solidFill>
          <a:ln w="12700">
            <a:solidFill>
              <a:srgbClr val="85D5E6"/>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latin typeface="Montserrat" pitchFamily="2" charset="0"/>
                <a:sym typeface="Jura"/>
              </a:rPr>
              <a:t>Face Detection</a:t>
            </a:r>
          </a:p>
        </p:txBody>
      </p:sp>
      <p:sp>
        <p:nvSpPr>
          <p:cNvPr id="22" name="Hình chữ nhật: Góc Tròn 21">
            <a:extLst>
              <a:ext uri="{FF2B5EF4-FFF2-40B4-BE49-F238E27FC236}">
                <a16:creationId xmlns:a16="http://schemas.microsoft.com/office/drawing/2014/main" id="{BFD897EF-0F85-714F-5688-E1862D556253}"/>
              </a:ext>
            </a:extLst>
          </p:cNvPr>
          <p:cNvSpPr/>
          <p:nvPr/>
        </p:nvSpPr>
        <p:spPr>
          <a:xfrm>
            <a:off x="7346462" y="4911352"/>
            <a:ext cx="3576615" cy="639489"/>
          </a:xfrm>
          <a:prstGeom prst="roundRect">
            <a:avLst/>
          </a:prstGeom>
          <a:solidFill>
            <a:srgbClr val="00717D"/>
          </a:solidFill>
          <a:ln w="12700">
            <a:solidFill>
              <a:srgbClr val="85D5E6"/>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2100" dirty="0">
                <a:solidFill>
                  <a:schemeClr val="bg1"/>
                </a:solidFill>
                <a:latin typeface="Montserrat" pitchFamily="2" charset="0"/>
                <a:sym typeface="Jura"/>
              </a:rPr>
              <a:t>Violence Detection</a:t>
            </a:r>
          </a:p>
        </p:txBody>
      </p:sp>
      <p:sp>
        <p:nvSpPr>
          <p:cNvPr id="23" name="Hình chữ nhật: Góc Tròn 22">
            <a:extLst>
              <a:ext uri="{FF2B5EF4-FFF2-40B4-BE49-F238E27FC236}">
                <a16:creationId xmlns:a16="http://schemas.microsoft.com/office/drawing/2014/main" id="{8529FA13-58EB-7DB8-EC56-FAAEA90999B0}"/>
              </a:ext>
            </a:extLst>
          </p:cNvPr>
          <p:cNvSpPr/>
          <p:nvPr/>
        </p:nvSpPr>
        <p:spPr>
          <a:xfrm>
            <a:off x="7346462" y="5812400"/>
            <a:ext cx="3576615" cy="639489"/>
          </a:xfrm>
          <a:prstGeom prst="roundRect">
            <a:avLst/>
          </a:prstGeom>
          <a:solidFill>
            <a:srgbClr val="00717D"/>
          </a:solidFill>
          <a:ln w="12700">
            <a:solidFill>
              <a:srgbClr val="85D5E6"/>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dirty="0">
                <a:solidFill>
                  <a:schemeClr val="bg1"/>
                </a:solidFill>
                <a:latin typeface="Montserrat" pitchFamily="2" charset="0"/>
                <a:sym typeface="Jura"/>
              </a:rPr>
              <a:t>Nudity Detection</a:t>
            </a:r>
            <a:endParaRPr lang="en-US" sz="2100" dirty="0"/>
          </a:p>
        </p:txBody>
      </p:sp>
    </p:spTree>
    <p:extLst>
      <p:ext uri="{BB962C8B-B14F-4D97-AF65-F5344CB8AC3E}">
        <p14:creationId xmlns:p14="http://schemas.microsoft.com/office/powerpoint/2010/main" val="266422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4" name="Google Shape;214;p44">
            <a:extLst>
              <a:ext uri="{FF2B5EF4-FFF2-40B4-BE49-F238E27FC236}">
                <a16:creationId xmlns:a16="http://schemas.microsoft.com/office/drawing/2014/main" id="{5EB83D66-D02A-38A0-2269-622BD46FC09B}"/>
              </a:ext>
            </a:extLst>
          </p:cNvPr>
          <p:cNvSpPr txBox="1">
            <a:spLocks/>
          </p:cNvSpPr>
          <p:nvPr/>
        </p:nvSpPr>
        <p:spPr>
          <a:xfrm>
            <a:off x="1037641" y="212318"/>
            <a:ext cx="9828471" cy="739385"/>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Montserrat ExtraBold"/>
              <a:buNone/>
              <a:defRPr sz="1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9pPr>
          </a:lstStyle>
          <a:p>
            <a:pPr algn="l"/>
            <a:r>
              <a:rPr lang="en" sz="3200" dirty="0">
                <a:solidFill>
                  <a:srgbClr val="00B0F0"/>
                </a:solidFill>
              </a:rPr>
              <a:t>GIẢI PHÁP </a:t>
            </a:r>
            <a:r>
              <a:rPr lang="en-US" sz="3200" dirty="0">
                <a:solidFill>
                  <a:srgbClr val="FFAB40"/>
                </a:solidFill>
              </a:rPr>
              <a:t>DIGITAL RIGHTS MANAGEMENT</a:t>
            </a:r>
            <a:br>
              <a:rPr lang="en-US" sz="3200" dirty="0">
                <a:solidFill>
                  <a:srgbClr val="FFAB40"/>
                </a:solidFill>
              </a:rPr>
            </a:br>
            <a:endParaRPr lang="en-US" dirty="0">
              <a:solidFill>
                <a:schemeClr val="accent1"/>
              </a:solidFill>
            </a:endParaRPr>
          </a:p>
        </p:txBody>
      </p:sp>
      <p:cxnSp>
        <p:nvCxnSpPr>
          <p:cNvPr id="5" name="Google Shape;216;p44">
            <a:extLst>
              <a:ext uri="{FF2B5EF4-FFF2-40B4-BE49-F238E27FC236}">
                <a16:creationId xmlns:a16="http://schemas.microsoft.com/office/drawing/2014/main" id="{49EBB46C-A3DA-A855-BF67-019810296C77}"/>
              </a:ext>
            </a:extLst>
          </p:cNvPr>
          <p:cNvCxnSpPr/>
          <p:nvPr/>
        </p:nvCxnSpPr>
        <p:spPr>
          <a:xfrm>
            <a:off x="3100414" y="1044016"/>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 name="Google Shape;242;p19">
            <a:extLst>
              <a:ext uri="{FF2B5EF4-FFF2-40B4-BE49-F238E27FC236}">
                <a16:creationId xmlns:a16="http://schemas.microsoft.com/office/drawing/2014/main" id="{ED827398-08F2-6141-D836-C74A4681D871}"/>
              </a:ext>
            </a:extLst>
          </p:cNvPr>
          <p:cNvPicPr preferRelativeResize="0"/>
          <p:nvPr/>
        </p:nvPicPr>
        <p:blipFill>
          <a:blip r:embed="rId3">
            <a:alphaModFix/>
          </a:blip>
          <a:stretch>
            <a:fillRect/>
          </a:stretch>
        </p:blipFill>
        <p:spPr>
          <a:xfrm>
            <a:off x="6784414" y="2107741"/>
            <a:ext cx="4384689" cy="4384689"/>
          </a:xfrm>
          <a:prstGeom prst="rect">
            <a:avLst/>
          </a:prstGeom>
          <a:noFill/>
          <a:ln>
            <a:noFill/>
          </a:ln>
        </p:spPr>
      </p:pic>
      <p:sp>
        <p:nvSpPr>
          <p:cNvPr id="15" name="Google Shape;215;p44">
            <a:extLst>
              <a:ext uri="{FF2B5EF4-FFF2-40B4-BE49-F238E27FC236}">
                <a16:creationId xmlns:a16="http://schemas.microsoft.com/office/drawing/2014/main" id="{277D7FD3-5DF2-AE1B-691A-EBB1A857F7D5}"/>
              </a:ext>
            </a:extLst>
          </p:cNvPr>
          <p:cNvSpPr txBox="1">
            <a:spLocks/>
          </p:cNvSpPr>
          <p:nvPr/>
        </p:nvSpPr>
        <p:spPr>
          <a:xfrm>
            <a:off x="1541746" y="2292500"/>
            <a:ext cx="5177357" cy="744061"/>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indent="0" algn="l"/>
            <a:r>
              <a:rPr lang="vi-VN" dirty="0">
                <a:sym typeface="Jura"/>
              </a:rPr>
              <a:t>KẾT HỢP CÁC KỸ THUẬT MÃ </a:t>
            </a:r>
            <a:endParaRPr lang="en-US" dirty="0">
              <a:sym typeface="Jura"/>
            </a:endParaRPr>
          </a:p>
          <a:p>
            <a:pPr indent="0" algn="l"/>
            <a:r>
              <a:rPr lang="vi-VN" dirty="0">
                <a:sym typeface="Jura"/>
              </a:rPr>
              <a:t>HÓA TIÊN TIẾN</a:t>
            </a:r>
          </a:p>
        </p:txBody>
      </p:sp>
      <p:sp>
        <p:nvSpPr>
          <p:cNvPr id="24" name="Google Shape;215;p44">
            <a:extLst>
              <a:ext uri="{FF2B5EF4-FFF2-40B4-BE49-F238E27FC236}">
                <a16:creationId xmlns:a16="http://schemas.microsoft.com/office/drawing/2014/main" id="{F419A2BE-DFB9-481B-5EA2-BC9ABF34D2DE}"/>
              </a:ext>
            </a:extLst>
          </p:cNvPr>
          <p:cNvSpPr txBox="1">
            <a:spLocks/>
          </p:cNvSpPr>
          <p:nvPr/>
        </p:nvSpPr>
        <p:spPr>
          <a:xfrm>
            <a:off x="1986692" y="3429347"/>
            <a:ext cx="5177357" cy="744061"/>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152396" indent="0" algn="l"/>
            <a:r>
              <a:rPr lang="vi-VN" dirty="0">
                <a:solidFill>
                  <a:schemeClr val="bg1"/>
                </a:solidFill>
                <a:sym typeface="Jura"/>
              </a:rPr>
              <a:t>TƯƠNG THÍCH ĐA NỀN TẢNG </a:t>
            </a:r>
            <a:endParaRPr lang="en-US" dirty="0">
              <a:solidFill>
                <a:schemeClr val="bg1"/>
              </a:solidFill>
              <a:sym typeface="Jura"/>
            </a:endParaRPr>
          </a:p>
          <a:p>
            <a:pPr marL="152396" indent="0" algn="l"/>
            <a:r>
              <a:rPr lang="vi-VN" dirty="0">
                <a:solidFill>
                  <a:schemeClr val="bg1"/>
                </a:solidFill>
                <a:sym typeface="Jura"/>
              </a:rPr>
              <a:t>(WEB/SMARTPHONE)</a:t>
            </a:r>
          </a:p>
        </p:txBody>
      </p:sp>
      <p:sp>
        <p:nvSpPr>
          <p:cNvPr id="28" name="Google Shape;215;p44">
            <a:extLst>
              <a:ext uri="{FF2B5EF4-FFF2-40B4-BE49-F238E27FC236}">
                <a16:creationId xmlns:a16="http://schemas.microsoft.com/office/drawing/2014/main" id="{232F5125-007E-96B4-C560-EEE90B68168B}"/>
              </a:ext>
            </a:extLst>
          </p:cNvPr>
          <p:cNvSpPr txBox="1">
            <a:spLocks/>
          </p:cNvSpPr>
          <p:nvPr/>
        </p:nvSpPr>
        <p:spPr>
          <a:xfrm>
            <a:off x="1995698" y="4510578"/>
            <a:ext cx="5177357" cy="744061"/>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152396" indent="0" algn="l"/>
            <a:r>
              <a:rPr lang="vi-VN" dirty="0">
                <a:sym typeface="Jura"/>
              </a:rPr>
              <a:t>TRONG SUỐT VỚI NGƯỜI DÙNG </a:t>
            </a:r>
            <a:endParaRPr lang="en-US" dirty="0"/>
          </a:p>
          <a:p>
            <a:pPr marL="152396" indent="0" algn="l"/>
            <a:r>
              <a:rPr lang="vi-VN" dirty="0">
                <a:sym typeface="Jura"/>
              </a:rPr>
              <a:t>CUỐI</a:t>
            </a:r>
            <a:endParaRPr lang="en-US" dirty="0"/>
          </a:p>
        </p:txBody>
      </p:sp>
      <p:grpSp>
        <p:nvGrpSpPr>
          <p:cNvPr id="2" name="Nhóm 1">
            <a:extLst>
              <a:ext uri="{FF2B5EF4-FFF2-40B4-BE49-F238E27FC236}">
                <a16:creationId xmlns:a16="http://schemas.microsoft.com/office/drawing/2014/main" id="{D5D825FD-B174-7EE5-05DB-C94619C8C4D1}"/>
              </a:ext>
            </a:extLst>
          </p:cNvPr>
          <p:cNvGrpSpPr/>
          <p:nvPr/>
        </p:nvGrpSpPr>
        <p:grpSpPr>
          <a:xfrm>
            <a:off x="339663" y="1786858"/>
            <a:ext cx="5881383" cy="4612348"/>
            <a:chOff x="105278" y="1002159"/>
            <a:chExt cx="4630844" cy="3635107"/>
          </a:xfrm>
        </p:grpSpPr>
        <p:sp>
          <p:nvSpPr>
            <p:cNvPr id="16" name="Google Shape;178;p40">
              <a:extLst>
                <a:ext uri="{FF2B5EF4-FFF2-40B4-BE49-F238E27FC236}">
                  <a16:creationId xmlns:a16="http://schemas.microsoft.com/office/drawing/2014/main" id="{2E2830A2-C4B7-B8E4-75D2-3A3D51041808}"/>
                </a:ext>
              </a:extLst>
            </p:cNvPr>
            <p:cNvSpPr txBox="1">
              <a:spLocks/>
            </p:cNvSpPr>
            <p:nvPr/>
          </p:nvSpPr>
          <p:spPr>
            <a:xfrm>
              <a:off x="113233" y="1002159"/>
              <a:ext cx="2067000" cy="723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700" dirty="0">
                  <a:solidFill>
                    <a:srgbClr val="85D5E6"/>
                  </a:solidFill>
                  <a:latin typeface="Montserrat ExtraBold" pitchFamily="2" charset="0"/>
                </a:rPr>
                <a:t>01</a:t>
              </a:r>
            </a:p>
          </p:txBody>
        </p:sp>
        <p:sp>
          <p:nvSpPr>
            <p:cNvPr id="18" name="Hình chữ nhật: Góc Tròn 17">
              <a:extLst>
                <a:ext uri="{FF2B5EF4-FFF2-40B4-BE49-F238E27FC236}">
                  <a16:creationId xmlns:a16="http://schemas.microsoft.com/office/drawing/2014/main" id="{BBC01D29-4B8E-E3EB-EF69-EF7277FA8757}"/>
                </a:ext>
              </a:extLst>
            </p:cNvPr>
            <p:cNvSpPr/>
            <p:nvPr/>
          </p:nvSpPr>
          <p:spPr>
            <a:xfrm>
              <a:off x="1384568" y="1364396"/>
              <a:ext cx="3351554" cy="697318"/>
            </a:xfrm>
            <a:prstGeom prst="roundRect">
              <a:avLst/>
            </a:prstGeom>
            <a:noFill/>
            <a:ln>
              <a:solidFill>
                <a:srgbClr val="85D5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oogle Shape;187;p40">
              <a:extLst>
                <a:ext uri="{FF2B5EF4-FFF2-40B4-BE49-F238E27FC236}">
                  <a16:creationId xmlns:a16="http://schemas.microsoft.com/office/drawing/2014/main" id="{3AFD62D7-A937-853D-EEB1-2A87AB013C99}"/>
                </a:ext>
              </a:extLst>
            </p:cNvPr>
            <p:cNvCxnSpPr/>
            <p:nvPr/>
          </p:nvCxnSpPr>
          <p:spPr>
            <a:xfrm>
              <a:off x="987368" y="1706829"/>
              <a:ext cx="397200" cy="0"/>
            </a:xfrm>
            <a:prstGeom prst="straightConnector1">
              <a:avLst/>
            </a:prstGeom>
            <a:noFill/>
            <a:ln w="25400" cap="flat" cmpd="sng">
              <a:solidFill>
                <a:srgbClr val="85D5E6"/>
              </a:solidFill>
              <a:prstDash val="solid"/>
              <a:round/>
              <a:headEnd type="oval" w="med" len="med"/>
              <a:tailEnd type="none" w="med" len="med"/>
            </a:ln>
            <a:effectLst>
              <a:outerShdw blurRad="57150" dist="19050" dir="5400000" algn="bl" rotWithShape="0">
                <a:srgbClr val="FFFFFF">
                  <a:alpha val="50000"/>
                </a:srgbClr>
              </a:outerShdw>
            </a:effectLst>
          </p:spPr>
        </p:cxnSp>
        <p:sp>
          <p:nvSpPr>
            <p:cNvPr id="19" name="Google Shape;178;p40">
              <a:extLst>
                <a:ext uri="{FF2B5EF4-FFF2-40B4-BE49-F238E27FC236}">
                  <a16:creationId xmlns:a16="http://schemas.microsoft.com/office/drawing/2014/main" id="{FA301BB4-28D4-5BC0-3F51-42EC3B7B0123}"/>
                </a:ext>
              </a:extLst>
            </p:cNvPr>
            <p:cNvSpPr txBox="1">
              <a:spLocks/>
            </p:cNvSpPr>
            <p:nvPr/>
          </p:nvSpPr>
          <p:spPr>
            <a:xfrm>
              <a:off x="105278" y="1850512"/>
              <a:ext cx="2067000" cy="723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700" dirty="0">
                  <a:solidFill>
                    <a:srgbClr val="FFC000"/>
                  </a:solidFill>
                  <a:latin typeface="Montserrat ExtraBold" pitchFamily="2" charset="0"/>
                </a:rPr>
                <a:t>02</a:t>
              </a:r>
            </a:p>
          </p:txBody>
        </p:sp>
        <p:cxnSp>
          <p:nvCxnSpPr>
            <p:cNvPr id="20" name="Google Shape;187;p40">
              <a:extLst>
                <a:ext uri="{FF2B5EF4-FFF2-40B4-BE49-F238E27FC236}">
                  <a16:creationId xmlns:a16="http://schemas.microsoft.com/office/drawing/2014/main" id="{16C936A4-A273-4237-2E69-322101CC592A}"/>
                </a:ext>
              </a:extLst>
            </p:cNvPr>
            <p:cNvCxnSpPr/>
            <p:nvPr/>
          </p:nvCxnSpPr>
          <p:spPr>
            <a:xfrm>
              <a:off x="979413" y="2555181"/>
              <a:ext cx="397200" cy="0"/>
            </a:xfrm>
            <a:prstGeom prst="straightConnector1">
              <a:avLst/>
            </a:prstGeom>
            <a:noFill/>
            <a:ln w="25400" cap="flat" cmpd="sng">
              <a:solidFill>
                <a:srgbClr val="FFC000"/>
              </a:solidFill>
              <a:prstDash val="solid"/>
              <a:round/>
              <a:headEnd type="oval" w="med" len="med"/>
              <a:tailEnd type="none" w="med" len="med"/>
            </a:ln>
            <a:effectLst>
              <a:outerShdw blurRad="57150" dist="19050" dir="5400000" algn="bl" rotWithShape="0">
                <a:srgbClr val="FFFFFF">
                  <a:alpha val="50000"/>
                </a:srgbClr>
              </a:outerShdw>
            </a:effectLst>
          </p:spPr>
        </p:cxnSp>
        <p:sp>
          <p:nvSpPr>
            <p:cNvPr id="21" name="Hình chữ nhật: Góc Tròn 20">
              <a:extLst>
                <a:ext uri="{FF2B5EF4-FFF2-40B4-BE49-F238E27FC236}">
                  <a16:creationId xmlns:a16="http://schemas.microsoft.com/office/drawing/2014/main" id="{6619458E-45FB-2375-4192-53DF412CC848}"/>
                </a:ext>
              </a:extLst>
            </p:cNvPr>
            <p:cNvSpPr/>
            <p:nvPr/>
          </p:nvSpPr>
          <p:spPr>
            <a:xfrm>
              <a:off x="1376613" y="2212749"/>
              <a:ext cx="3351554" cy="697318"/>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78;p40">
              <a:extLst>
                <a:ext uri="{FF2B5EF4-FFF2-40B4-BE49-F238E27FC236}">
                  <a16:creationId xmlns:a16="http://schemas.microsoft.com/office/drawing/2014/main" id="{AA8E493A-8F0B-D85C-09D9-3E91B31E916E}"/>
                </a:ext>
              </a:extLst>
            </p:cNvPr>
            <p:cNvSpPr txBox="1">
              <a:spLocks/>
            </p:cNvSpPr>
            <p:nvPr/>
          </p:nvSpPr>
          <p:spPr>
            <a:xfrm>
              <a:off x="105278" y="2718019"/>
              <a:ext cx="2067000" cy="723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700" dirty="0">
                  <a:solidFill>
                    <a:srgbClr val="85D5E6"/>
                  </a:solidFill>
                  <a:latin typeface="Montserrat ExtraBold" pitchFamily="2" charset="0"/>
                </a:rPr>
                <a:t>03</a:t>
              </a:r>
            </a:p>
          </p:txBody>
        </p:sp>
        <p:cxnSp>
          <p:nvCxnSpPr>
            <p:cNvPr id="26" name="Google Shape;187;p40">
              <a:extLst>
                <a:ext uri="{FF2B5EF4-FFF2-40B4-BE49-F238E27FC236}">
                  <a16:creationId xmlns:a16="http://schemas.microsoft.com/office/drawing/2014/main" id="{DFA5CF9E-BE98-A0DE-C1B2-98A83A990116}"/>
                </a:ext>
              </a:extLst>
            </p:cNvPr>
            <p:cNvCxnSpPr/>
            <p:nvPr/>
          </p:nvCxnSpPr>
          <p:spPr>
            <a:xfrm>
              <a:off x="979413" y="3422689"/>
              <a:ext cx="397200" cy="0"/>
            </a:xfrm>
            <a:prstGeom prst="straightConnector1">
              <a:avLst/>
            </a:prstGeom>
            <a:noFill/>
            <a:ln w="25400" cap="flat" cmpd="sng">
              <a:solidFill>
                <a:srgbClr val="85D5E6"/>
              </a:solidFill>
              <a:prstDash val="solid"/>
              <a:round/>
              <a:headEnd type="oval" w="med" len="med"/>
              <a:tailEnd type="none" w="med" len="med"/>
            </a:ln>
            <a:effectLst>
              <a:outerShdw blurRad="57150" dist="19050" dir="5400000" algn="bl" rotWithShape="0">
                <a:srgbClr val="FFFFFF">
                  <a:alpha val="50000"/>
                </a:srgbClr>
              </a:outerShdw>
            </a:effectLst>
          </p:spPr>
        </p:cxnSp>
        <p:sp>
          <p:nvSpPr>
            <p:cNvPr id="27" name="Hình chữ nhật: Góc Tròn 26">
              <a:extLst>
                <a:ext uri="{FF2B5EF4-FFF2-40B4-BE49-F238E27FC236}">
                  <a16:creationId xmlns:a16="http://schemas.microsoft.com/office/drawing/2014/main" id="{F6A7BBA4-3041-5FB6-2737-3F4D18E01E3E}"/>
                </a:ext>
              </a:extLst>
            </p:cNvPr>
            <p:cNvSpPr/>
            <p:nvPr/>
          </p:nvSpPr>
          <p:spPr>
            <a:xfrm>
              <a:off x="1376613" y="3080256"/>
              <a:ext cx="3351554" cy="697318"/>
            </a:xfrm>
            <a:prstGeom prst="roundRect">
              <a:avLst/>
            </a:prstGeom>
            <a:noFill/>
            <a:ln>
              <a:solidFill>
                <a:srgbClr val="85D5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78;p40">
              <a:extLst>
                <a:ext uri="{FF2B5EF4-FFF2-40B4-BE49-F238E27FC236}">
                  <a16:creationId xmlns:a16="http://schemas.microsoft.com/office/drawing/2014/main" id="{F0EDF8BA-8550-798A-42B3-3D10C086D666}"/>
                </a:ext>
              </a:extLst>
            </p:cNvPr>
            <p:cNvSpPr txBox="1">
              <a:spLocks/>
            </p:cNvSpPr>
            <p:nvPr/>
          </p:nvSpPr>
          <p:spPr>
            <a:xfrm>
              <a:off x="105278" y="3577711"/>
              <a:ext cx="2067000" cy="723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700" dirty="0">
                  <a:solidFill>
                    <a:srgbClr val="FFC000"/>
                  </a:solidFill>
                  <a:latin typeface="Montserrat ExtraBold" pitchFamily="2" charset="0"/>
                </a:rPr>
                <a:t>04</a:t>
              </a:r>
            </a:p>
          </p:txBody>
        </p:sp>
        <p:cxnSp>
          <p:nvCxnSpPr>
            <p:cNvPr id="30" name="Google Shape;187;p40">
              <a:extLst>
                <a:ext uri="{FF2B5EF4-FFF2-40B4-BE49-F238E27FC236}">
                  <a16:creationId xmlns:a16="http://schemas.microsoft.com/office/drawing/2014/main" id="{2B908F05-AF96-3FA0-3EE9-4D44DCBFA35C}"/>
                </a:ext>
              </a:extLst>
            </p:cNvPr>
            <p:cNvCxnSpPr/>
            <p:nvPr/>
          </p:nvCxnSpPr>
          <p:spPr>
            <a:xfrm>
              <a:off x="979413" y="4282381"/>
              <a:ext cx="397200" cy="0"/>
            </a:xfrm>
            <a:prstGeom prst="straightConnector1">
              <a:avLst/>
            </a:prstGeom>
            <a:noFill/>
            <a:ln w="25400" cap="flat" cmpd="sng">
              <a:solidFill>
                <a:srgbClr val="FFC000"/>
              </a:solidFill>
              <a:prstDash val="solid"/>
              <a:round/>
              <a:headEnd type="oval" w="med" len="med"/>
              <a:tailEnd type="none" w="med" len="med"/>
            </a:ln>
            <a:effectLst>
              <a:outerShdw blurRad="57150" dist="19050" dir="5400000" algn="bl" rotWithShape="0">
                <a:srgbClr val="FFFFFF">
                  <a:alpha val="50000"/>
                </a:srgbClr>
              </a:outerShdw>
            </a:effectLst>
          </p:spPr>
        </p:cxnSp>
        <p:sp>
          <p:nvSpPr>
            <p:cNvPr id="31" name="Hình chữ nhật: Góc Tròn 30">
              <a:extLst>
                <a:ext uri="{FF2B5EF4-FFF2-40B4-BE49-F238E27FC236}">
                  <a16:creationId xmlns:a16="http://schemas.microsoft.com/office/drawing/2014/main" id="{75E4DA7E-B1F9-F9CB-5CBB-50ADF11C30AD}"/>
                </a:ext>
              </a:extLst>
            </p:cNvPr>
            <p:cNvSpPr/>
            <p:nvPr/>
          </p:nvSpPr>
          <p:spPr>
            <a:xfrm>
              <a:off x="1376613" y="3939948"/>
              <a:ext cx="3351554" cy="697318"/>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Google Shape;215;p44">
            <a:extLst>
              <a:ext uri="{FF2B5EF4-FFF2-40B4-BE49-F238E27FC236}">
                <a16:creationId xmlns:a16="http://schemas.microsoft.com/office/drawing/2014/main" id="{BA125811-398E-C8F1-EF8B-FFBB4B8FA08F}"/>
              </a:ext>
            </a:extLst>
          </p:cNvPr>
          <p:cNvSpPr txBox="1">
            <a:spLocks/>
          </p:cNvSpPr>
          <p:nvPr/>
        </p:nvSpPr>
        <p:spPr>
          <a:xfrm>
            <a:off x="2007420" y="5563050"/>
            <a:ext cx="5177357" cy="744061"/>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152396" indent="0" algn="l"/>
            <a:r>
              <a:rPr lang="vi-VN" dirty="0">
                <a:sym typeface="Jura"/>
              </a:rPr>
              <a:t>CHỐNG DOWNLOAD VIDEO, </a:t>
            </a:r>
            <a:endParaRPr lang="en-US" dirty="0">
              <a:sym typeface="Jura"/>
            </a:endParaRPr>
          </a:p>
          <a:p>
            <a:pPr marL="152396" indent="0" algn="l"/>
            <a:r>
              <a:rPr lang="vi-VN" dirty="0">
                <a:sym typeface="Jura"/>
              </a:rPr>
              <a:t>BẢO VỆ BĂNG THÔNG</a:t>
            </a:r>
          </a:p>
        </p:txBody>
      </p:sp>
      <p:sp>
        <p:nvSpPr>
          <p:cNvPr id="23" name="Hộp Văn bản 5">
            <a:extLst>
              <a:ext uri="{FF2B5EF4-FFF2-40B4-BE49-F238E27FC236}">
                <a16:creationId xmlns:a16="http://schemas.microsoft.com/office/drawing/2014/main" id="{327853DC-6C54-5143-4E57-1BE61D766F35}"/>
              </a:ext>
            </a:extLst>
          </p:cNvPr>
          <p:cNvSpPr txBox="1"/>
          <p:nvPr/>
        </p:nvSpPr>
        <p:spPr>
          <a:xfrm>
            <a:off x="258418" y="1281524"/>
            <a:ext cx="9909312" cy="748795"/>
          </a:xfrm>
          <a:prstGeom prst="rect">
            <a:avLst/>
          </a:prstGeom>
          <a:noFill/>
        </p:spPr>
        <p:txBody>
          <a:bodyPr wrap="square">
            <a:spAutoFit/>
          </a:bodyPr>
          <a:lstStyle/>
          <a:p>
            <a:pPr algn="just">
              <a:spcAft>
                <a:spcPts val="800"/>
              </a:spcAft>
              <a:buClr>
                <a:schemeClr val="bg1"/>
              </a:buClr>
            </a:pPr>
            <a:r>
              <a:rPr lang="en-US" sz="2100" b="1" dirty="0">
                <a:solidFill>
                  <a:schemeClr val="bg1"/>
                </a:solidFill>
                <a:latin typeface="Montserrat" pitchFamily="2" charset="0"/>
              </a:rPr>
              <a:t>DCC VDRM: Digital Rights Management </a:t>
            </a:r>
            <a:r>
              <a:rPr lang="en-US" sz="2100" dirty="0" err="1">
                <a:solidFill>
                  <a:schemeClr val="bg1"/>
                </a:solidFill>
                <a:latin typeface="Montserrat" pitchFamily="2" charset="0"/>
              </a:rPr>
              <a:t>kiểm</a:t>
            </a:r>
            <a:r>
              <a:rPr lang="en-US" sz="2100" dirty="0">
                <a:solidFill>
                  <a:schemeClr val="bg1"/>
                </a:solidFill>
                <a:latin typeface="Montserrat" pitchFamily="2" charset="0"/>
              </a:rPr>
              <a:t> </a:t>
            </a:r>
            <a:r>
              <a:rPr lang="en-US" sz="2100" dirty="0" err="1">
                <a:solidFill>
                  <a:schemeClr val="bg1"/>
                </a:solidFill>
                <a:latin typeface="Montserrat" pitchFamily="2" charset="0"/>
              </a:rPr>
              <a:t>soát</a:t>
            </a:r>
            <a:r>
              <a:rPr lang="en-US" sz="2100" dirty="0">
                <a:solidFill>
                  <a:schemeClr val="bg1"/>
                </a:solidFill>
                <a:latin typeface="Montserrat" pitchFamily="2" charset="0"/>
              </a:rPr>
              <a:t> </a:t>
            </a:r>
            <a:r>
              <a:rPr lang="en-US" sz="2100" dirty="0" err="1">
                <a:solidFill>
                  <a:schemeClr val="bg1"/>
                </a:solidFill>
                <a:latin typeface="Montserrat" pitchFamily="2" charset="0"/>
              </a:rPr>
              <a:t>và</a:t>
            </a:r>
            <a:r>
              <a:rPr lang="en-US" sz="2100" dirty="0">
                <a:solidFill>
                  <a:schemeClr val="bg1"/>
                </a:solidFill>
                <a:latin typeface="Montserrat" pitchFamily="2" charset="0"/>
              </a:rPr>
              <a:t> </a:t>
            </a:r>
            <a:r>
              <a:rPr lang="en-US" sz="2100" dirty="0" err="1">
                <a:solidFill>
                  <a:schemeClr val="bg1"/>
                </a:solidFill>
                <a:latin typeface="Montserrat" pitchFamily="2" charset="0"/>
              </a:rPr>
              <a:t>hạn</a:t>
            </a:r>
            <a:r>
              <a:rPr lang="en-US" sz="2100" dirty="0">
                <a:solidFill>
                  <a:schemeClr val="bg1"/>
                </a:solidFill>
                <a:latin typeface="Montserrat" pitchFamily="2" charset="0"/>
              </a:rPr>
              <a:t> </a:t>
            </a:r>
            <a:r>
              <a:rPr lang="en-US" sz="2100" dirty="0" err="1">
                <a:solidFill>
                  <a:schemeClr val="bg1"/>
                </a:solidFill>
                <a:latin typeface="Montserrat" pitchFamily="2" charset="0"/>
              </a:rPr>
              <a:t>chế</a:t>
            </a:r>
            <a:r>
              <a:rPr lang="en-US" sz="2100" dirty="0">
                <a:solidFill>
                  <a:schemeClr val="bg1"/>
                </a:solidFill>
                <a:latin typeface="Montserrat" pitchFamily="2" charset="0"/>
              </a:rPr>
              <a:t> </a:t>
            </a:r>
            <a:r>
              <a:rPr lang="en-US" sz="2100" dirty="0" err="1">
                <a:solidFill>
                  <a:schemeClr val="bg1"/>
                </a:solidFill>
                <a:latin typeface="Montserrat" pitchFamily="2" charset="0"/>
              </a:rPr>
              <a:t>các</a:t>
            </a:r>
            <a:r>
              <a:rPr lang="en-US" sz="2100" dirty="0">
                <a:solidFill>
                  <a:schemeClr val="bg1"/>
                </a:solidFill>
                <a:latin typeface="Montserrat" pitchFamily="2" charset="0"/>
              </a:rPr>
              <a:t> vi </a:t>
            </a:r>
            <a:r>
              <a:rPr lang="en-US" sz="2100" dirty="0" err="1">
                <a:solidFill>
                  <a:schemeClr val="bg1"/>
                </a:solidFill>
                <a:latin typeface="Montserrat" pitchFamily="2" charset="0"/>
              </a:rPr>
              <a:t>phạm</a:t>
            </a:r>
            <a:r>
              <a:rPr lang="en-US" sz="2100" dirty="0">
                <a:solidFill>
                  <a:schemeClr val="bg1"/>
                </a:solidFill>
                <a:latin typeface="Montserrat" pitchFamily="2" charset="0"/>
              </a:rPr>
              <a:t> </a:t>
            </a:r>
            <a:r>
              <a:rPr lang="en-US" sz="2100" dirty="0" err="1">
                <a:solidFill>
                  <a:schemeClr val="bg1"/>
                </a:solidFill>
                <a:latin typeface="Montserrat" pitchFamily="2" charset="0"/>
              </a:rPr>
              <a:t>về</a:t>
            </a:r>
            <a:r>
              <a:rPr lang="en-US" sz="2100" dirty="0">
                <a:solidFill>
                  <a:schemeClr val="bg1"/>
                </a:solidFill>
                <a:latin typeface="Montserrat" pitchFamily="2" charset="0"/>
              </a:rPr>
              <a:t> </a:t>
            </a:r>
            <a:r>
              <a:rPr lang="en-US" sz="2100" dirty="0" err="1">
                <a:solidFill>
                  <a:schemeClr val="bg1"/>
                </a:solidFill>
                <a:latin typeface="Montserrat" pitchFamily="2" charset="0"/>
              </a:rPr>
              <a:t>quyền</a:t>
            </a:r>
            <a:r>
              <a:rPr lang="en-US" sz="2100" dirty="0">
                <a:solidFill>
                  <a:schemeClr val="bg1"/>
                </a:solidFill>
                <a:latin typeface="Montserrat" pitchFamily="2" charset="0"/>
              </a:rPr>
              <a:t> </a:t>
            </a:r>
            <a:r>
              <a:rPr lang="en-US" sz="2100" dirty="0" err="1">
                <a:solidFill>
                  <a:schemeClr val="bg1"/>
                </a:solidFill>
                <a:latin typeface="Montserrat" pitchFamily="2" charset="0"/>
              </a:rPr>
              <a:t>sở</a:t>
            </a:r>
            <a:r>
              <a:rPr lang="en-US" sz="2100" dirty="0">
                <a:solidFill>
                  <a:schemeClr val="bg1"/>
                </a:solidFill>
                <a:latin typeface="Montserrat" pitchFamily="2" charset="0"/>
              </a:rPr>
              <a:t> </a:t>
            </a:r>
            <a:r>
              <a:rPr lang="en-US" sz="2100" dirty="0" err="1">
                <a:solidFill>
                  <a:schemeClr val="bg1"/>
                </a:solidFill>
                <a:latin typeface="Montserrat" pitchFamily="2" charset="0"/>
              </a:rPr>
              <a:t>hữu</a:t>
            </a:r>
            <a:r>
              <a:rPr lang="en-US" sz="2100" dirty="0">
                <a:solidFill>
                  <a:schemeClr val="bg1"/>
                </a:solidFill>
                <a:latin typeface="Montserrat" pitchFamily="2" charset="0"/>
              </a:rPr>
              <a:t> </a:t>
            </a:r>
            <a:r>
              <a:rPr lang="en-US" sz="2100" dirty="0" err="1">
                <a:solidFill>
                  <a:schemeClr val="bg1"/>
                </a:solidFill>
                <a:latin typeface="Montserrat" pitchFamily="2" charset="0"/>
              </a:rPr>
              <a:t>các</a:t>
            </a:r>
            <a:r>
              <a:rPr lang="en-US" sz="2100" dirty="0">
                <a:solidFill>
                  <a:schemeClr val="bg1"/>
                </a:solidFill>
                <a:latin typeface="Montserrat" pitchFamily="2" charset="0"/>
              </a:rPr>
              <a:t> </a:t>
            </a:r>
            <a:r>
              <a:rPr lang="en-US" sz="2100" dirty="0" err="1">
                <a:solidFill>
                  <a:schemeClr val="bg1"/>
                </a:solidFill>
                <a:latin typeface="Montserrat" pitchFamily="2" charset="0"/>
              </a:rPr>
              <a:t>nội</a:t>
            </a:r>
            <a:r>
              <a:rPr lang="en-US" sz="2100" dirty="0">
                <a:solidFill>
                  <a:schemeClr val="bg1"/>
                </a:solidFill>
                <a:latin typeface="Montserrat" pitchFamily="2" charset="0"/>
              </a:rPr>
              <a:t> dung </a:t>
            </a:r>
            <a:r>
              <a:rPr lang="en-US" sz="2100" dirty="0" err="1">
                <a:solidFill>
                  <a:schemeClr val="bg1"/>
                </a:solidFill>
                <a:latin typeface="Montserrat" pitchFamily="2" charset="0"/>
              </a:rPr>
              <a:t>số</a:t>
            </a:r>
            <a:r>
              <a:rPr lang="en-US" sz="2100" dirty="0">
                <a:solidFill>
                  <a:schemeClr val="bg1"/>
                </a:solidFill>
                <a:latin typeface="Montserrat" pitchFamily="2" charset="0"/>
              </a:rPr>
              <a:t> </a:t>
            </a:r>
            <a:r>
              <a:rPr lang="en-US" sz="2100" dirty="0" err="1">
                <a:solidFill>
                  <a:schemeClr val="bg1"/>
                </a:solidFill>
                <a:latin typeface="Montserrat" pitchFamily="2" charset="0"/>
              </a:rPr>
              <a:t>có</a:t>
            </a:r>
            <a:r>
              <a:rPr lang="en-US" sz="2100" dirty="0">
                <a:solidFill>
                  <a:schemeClr val="bg1"/>
                </a:solidFill>
                <a:latin typeface="Montserrat" pitchFamily="2" charset="0"/>
              </a:rPr>
              <a:t> </a:t>
            </a:r>
            <a:r>
              <a:rPr lang="en-US" sz="2100" dirty="0" err="1">
                <a:solidFill>
                  <a:schemeClr val="bg1"/>
                </a:solidFill>
                <a:latin typeface="Montserrat" pitchFamily="2" charset="0"/>
              </a:rPr>
              <a:t>bản</a:t>
            </a:r>
            <a:r>
              <a:rPr lang="en-US" sz="2100" dirty="0">
                <a:solidFill>
                  <a:schemeClr val="bg1"/>
                </a:solidFill>
                <a:latin typeface="Montserrat" pitchFamily="2" charset="0"/>
              </a:rPr>
              <a:t> </a:t>
            </a:r>
            <a:r>
              <a:rPr lang="en-US" sz="2100" dirty="0" err="1">
                <a:solidFill>
                  <a:schemeClr val="bg1"/>
                </a:solidFill>
                <a:latin typeface="Montserrat" pitchFamily="2" charset="0"/>
              </a:rPr>
              <a:t>quyền</a:t>
            </a:r>
            <a:r>
              <a:rPr lang="en-US" sz="2100" dirty="0">
                <a:solidFill>
                  <a:schemeClr val="bg1"/>
                </a:solidFill>
                <a:latin typeface="Montserrat" pitchFamily="2" charset="0"/>
              </a:rPr>
              <a:t>.</a:t>
            </a:r>
            <a:endParaRPr lang="en-US" sz="2100" b="1" dirty="0">
              <a:solidFill>
                <a:schemeClr val="bg1"/>
              </a:solidFill>
              <a:latin typeface="Montserrat" pitchFamily="2" charset="0"/>
            </a:endParaRPr>
          </a:p>
        </p:txBody>
      </p:sp>
    </p:spTree>
    <p:extLst>
      <p:ext uri="{BB962C8B-B14F-4D97-AF65-F5344CB8AC3E}">
        <p14:creationId xmlns:p14="http://schemas.microsoft.com/office/powerpoint/2010/main" val="3541414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idx="4"/>
          </p:nvPr>
        </p:nvSpPr>
        <p:spPr>
          <a:xfrm>
            <a:off x="1251333" y="593367"/>
            <a:ext cx="6172400" cy="1255200"/>
          </a:xfrm>
          <a:prstGeom prst="rect">
            <a:avLst/>
          </a:prstGeom>
        </p:spPr>
        <p:txBody>
          <a:bodyPr spcFirstLastPara="1" wrap="square" lIns="121897" tIns="121897" rIns="121897" bIns="121897" anchor="t" anchorCtr="0">
            <a:noAutofit/>
          </a:bodyPr>
          <a:lstStyle/>
          <a:p>
            <a:r>
              <a:rPr lang="en-US" dirty="0">
                <a:solidFill>
                  <a:srgbClr val="00B0F0"/>
                </a:solidFill>
              </a:rPr>
              <a:t>GIẢI PHÁP</a:t>
            </a:r>
            <a:r>
              <a:rPr lang="en-US" dirty="0"/>
              <a:t> QUÉT TỰ ĐỘNG</a:t>
            </a:r>
          </a:p>
        </p:txBody>
      </p:sp>
      <p:cxnSp>
        <p:nvCxnSpPr>
          <p:cNvPr id="234" name="Google Shape;234;p46"/>
          <p:cNvCxnSpPr/>
          <p:nvPr/>
        </p:nvCxnSpPr>
        <p:spPr>
          <a:xfrm>
            <a:off x="2247880" y="125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6" name="Google Shape;257;p21">
            <a:extLst>
              <a:ext uri="{FF2B5EF4-FFF2-40B4-BE49-F238E27FC236}">
                <a16:creationId xmlns:a16="http://schemas.microsoft.com/office/drawing/2014/main" id="{E7C5A5FF-9BD0-9ACB-7EE8-4CFD233A4009}"/>
              </a:ext>
            </a:extLst>
          </p:cNvPr>
          <p:cNvSpPr txBox="1">
            <a:spLocks/>
          </p:cNvSpPr>
          <p:nvPr/>
        </p:nvSpPr>
        <p:spPr>
          <a:xfrm>
            <a:off x="2318135" y="2109893"/>
            <a:ext cx="4561700" cy="3763969"/>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0" indent="0">
              <a:buClr>
                <a:schemeClr val="bg1"/>
              </a:buClr>
              <a:buNone/>
            </a:pPr>
            <a:r>
              <a:rPr lang="vi-VN" sz="1900" dirty="0">
                <a:solidFill>
                  <a:schemeClr val="bg1"/>
                </a:solidFill>
              </a:rPr>
              <a:t>Lĩnh vực áp dụng:</a:t>
            </a:r>
          </a:p>
        </p:txBody>
      </p:sp>
      <p:grpSp>
        <p:nvGrpSpPr>
          <p:cNvPr id="37" name="Google Shape;9719;p77">
            <a:extLst>
              <a:ext uri="{FF2B5EF4-FFF2-40B4-BE49-F238E27FC236}">
                <a16:creationId xmlns:a16="http://schemas.microsoft.com/office/drawing/2014/main" id="{F1598E5D-8625-6E54-8522-B57C661EBCF1}"/>
              </a:ext>
            </a:extLst>
          </p:cNvPr>
          <p:cNvGrpSpPr/>
          <p:nvPr/>
        </p:nvGrpSpPr>
        <p:grpSpPr>
          <a:xfrm>
            <a:off x="5984554" y="2335810"/>
            <a:ext cx="5695677" cy="2660647"/>
            <a:chOff x="238125" y="1188750"/>
            <a:chExt cx="7140450" cy="3335550"/>
          </a:xfrm>
        </p:grpSpPr>
        <p:sp>
          <p:nvSpPr>
            <p:cNvPr id="38" name="Google Shape;9720;p77">
              <a:extLst>
                <a:ext uri="{FF2B5EF4-FFF2-40B4-BE49-F238E27FC236}">
                  <a16:creationId xmlns:a16="http://schemas.microsoft.com/office/drawing/2014/main" id="{49A96E93-1C6C-1E7D-B700-92EE3CCE33FC}"/>
                </a:ext>
              </a:extLst>
            </p:cNvPr>
            <p:cNvSpPr/>
            <p:nvPr/>
          </p:nvSpPr>
          <p:spPr>
            <a:xfrm>
              <a:off x="238125" y="1188750"/>
              <a:ext cx="3507026"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noFill/>
            <a:ln w="12700" cap="flat" cmpd="sng">
              <a:solidFill>
                <a:srgbClr val="85D5E6"/>
              </a:solidFill>
              <a:prstDash val="solid"/>
              <a:round/>
              <a:headEnd type="none" w="sm" len="sm"/>
              <a:tailEnd type="none" w="sm" len="sm"/>
            </a:ln>
          </p:spPr>
          <p:txBody>
            <a:bodyPr spcFirstLastPara="1" wrap="square" lIns="91425" tIns="91425" rIns="91425" bIns="91425" anchor="ctr" anchorCtr="0">
              <a:noAutofit/>
            </a:bodyPr>
            <a:lstStyle/>
            <a:p>
              <a:r>
                <a:rPr lang="en-GB" sz="1500" dirty="0" err="1">
                  <a:solidFill>
                    <a:schemeClr val="bg1"/>
                  </a:solidFill>
                  <a:latin typeface="Montserrat" pitchFamily="2" charset="0"/>
                  <a:sym typeface="Jura Light"/>
                </a:rPr>
                <a:t>Kỹ</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thuật</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thu</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thập</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lắng</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nghe</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dò</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quét</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thông</a:t>
              </a:r>
              <a:endParaRPr lang="en-GB" sz="1500" dirty="0">
                <a:solidFill>
                  <a:schemeClr val="bg1"/>
                </a:solidFill>
                <a:latin typeface="Montserrat" pitchFamily="2" charset="0"/>
                <a:sym typeface="Jura Light"/>
              </a:endParaRPr>
            </a:p>
            <a:p>
              <a:r>
                <a:rPr lang="en-GB" sz="1500" dirty="0">
                  <a:solidFill>
                    <a:schemeClr val="bg1"/>
                  </a:solidFill>
                  <a:latin typeface="Montserrat" pitchFamily="2" charset="0"/>
                  <a:sym typeface="Jura Light"/>
                </a:rPr>
                <a:t>tin </a:t>
              </a:r>
              <a:r>
                <a:rPr lang="en-GB" sz="1500" dirty="0" err="1">
                  <a:solidFill>
                    <a:schemeClr val="bg1"/>
                  </a:solidFill>
                  <a:latin typeface="Montserrat" pitchFamily="2" charset="0"/>
                  <a:sym typeface="Jura Light"/>
                </a:rPr>
                <a:t>trên</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báo</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điện</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tử</a:t>
              </a:r>
              <a:r>
                <a:rPr lang="en-GB" sz="1500" dirty="0">
                  <a:solidFill>
                    <a:schemeClr val="bg1"/>
                  </a:solidFill>
                  <a:latin typeface="Montserrat" pitchFamily="2" charset="0"/>
                  <a:sym typeface="Jura Light"/>
                </a:rPr>
                <a:t>, </a:t>
              </a:r>
            </a:p>
            <a:p>
              <a:r>
                <a:rPr lang="en-GB" sz="1500" dirty="0" err="1">
                  <a:solidFill>
                    <a:schemeClr val="bg1"/>
                  </a:solidFill>
                  <a:latin typeface="Montserrat" pitchFamily="2" charset="0"/>
                  <a:sym typeface="Jura Light"/>
                </a:rPr>
                <a:t>trang</a:t>
              </a:r>
              <a:r>
                <a:rPr lang="en-GB" sz="1500" dirty="0">
                  <a:solidFill>
                    <a:schemeClr val="bg1"/>
                  </a:solidFill>
                  <a:latin typeface="Montserrat" pitchFamily="2" charset="0"/>
                  <a:sym typeface="Jura Light"/>
                </a:rPr>
                <a:t> tin </a:t>
              </a:r>
              <a:r>
                <a:rPr lang="en-GB" sz="1500" dirty="0" err="1">
                  <a:solidFill>
                    <a:schemeClr val="bg1"/>
                  </a:solidFill>
                  <a:latin typeface="Montserrat" pitchFamily="2" charset="0"/>
                  <a:sym typeface="Jura Light"/>
                </a:rPr>
                <a:t>và</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mạng</a:t>
              </a:r>
              <a:endParaRPr lang="en-GB" sz="1500" dirty="0">
                <a:solidFill>
                  <a:schemeClr val="bg1"/>
                </a:solidFill>
                <a:latin typeface="Montserrat" pitchFamily="2" charset="0"/>
                <a:sym typeface="Jura Light"/>
              </a:endParaRPr>
            </a:p>
            <a:p>
              <a:r>
                <a:rPr lang="en-GB" sz="1500" dirty="0" err="1">
                  <a:solidFill>
                    <a:schemeClr val="bg1"/>
                  </a:solidFill>
                  <a:latin typeface="Montserrat" pitchFamily="2" charset="0"/>
                  <a:sym typeface="Jura Light"/>
                </a:rPr>
                <a:t>xã</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hội</a:t>
              </a:r>
              <a:endParaRPr lang="en-GB" sz="1500" dirty="0">
                <a:solidFill>
                  <a:schemeClr val="bg1"/>
                </a:solidFill>
                <a:latin typeface="Montserrat" pitchFamily="2" charset="0"/>
                <a:sym typeface="Jura Light"/>
              </a:endParaRPr>
            </a:p>
          </p:txBody>
        </p:sp>
        <p:sp>
          <p:nvSpPr>
            <p:cNvPr id="39" name="Google Shape;9721;p77">
              <a:extLst>
                <a:ext uri="{FF2B5EF4-FFF2-40B4-BE49-F238E27FC236}">
                  <a16:creationId xmlns:a16="http://schemas.microsoft.com/office/drawing/2014/main" id="{A3D59658-BB0F-D7A7-3E4B-8DE7633F2AE2}"/>
                </a:ext>
              </a:extLst>
            </p:cNvPr>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noFill/>
            <a:ln w="127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r>
                <a:rPr lang="en-GB" sz="1500" dirty="0" err="1">
                  <a:solidFill>
                    <a:schemeClr val="bg1"/>
                  </a:solidFill>
                  <a:latin typeface="Montserrat" pitchFamily="2" charset="0"/>
                  <a:sym typeface="Jura Light"/>
                </a:rPr>
                <a:t>Kỹ</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thuật</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trí</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tuệ</a:t>
              </a:r>
              <a:r>
                <a:rPr lang="en-GB" sz="1500" dirty="0">
                  <a:solidFill>
                    <a:schemeClr val="bg1"/>
                  </a:solidFill>
                  <a:latin typeface="Montserrat" pitchFamily="2" charset="0"/>
                  <a:sym typeface="Jura Light"/>
                </a:rPr>
                <a:t> </a:t>
              </a:r>
            </a:p>
            <a:p>
              <a:r>
                <a:rPr lang="en-GB" sz="1500" dirty="0" err="1">
                  <a:solidFill>
                    <a:schemeClr val="bg1"/>
                  </a:solidFill>
                  <a:latin typeface="Montserrat" pitchFamily="2" charset="0"/>
                  <a:sym typeface="Jura Light"/>
                </a:rPr>
                <a:t>nhân</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tạo</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và</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xử</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lý</a:t>
              </a:r>
              <a:r>
                <a:rPr lang="en-GB" sz="1500" dirty="0">
                  <a:solidFill>
                    <a:schemeClr val="bg1"/>
                  </a:solidFill>
                  <a:latin typeface="Montserrat" pitchFamily="2" charset="0"/>
                  <a:sym typeface="Jura Light"/>
                </a:rPr>
                <a:t> </a:t>
              </a:r>
            </a:p>
            <a:p>
              <a:r>
                <a:rPr lang="en-GB" sz="1500" dirty="0" err="1">
                  <a:solidFill>
                    <a:schemeClr val="bg1"/>
                  </a:solidFill>
                  <a:latin typeface="Montserrat" pitchFamily="2" charset="0"/>
                  <a:sym typeface="Jura Light"/>
                </a:rPr>
                <a:t>ngôn</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ngữ</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tự</a:t>
              </a:r>
              <a:r>
                <a:rPr lang="en-GB" sz="1500" dirty="0">
                  <a:solidFill>
                    <a:schemeClr val="bg1"/>
                  </a:solidFill>
                  <a:latin typeface="Montserrat" pitchFamily="2" charset="0"/>
                  <a:sym typeface="Jura Light"/>
                </a:rPr>
                <a:t> </a:t>
              </a:r>
              <a:r>
                <a:rPr lang="en-GB" sz="1500" dirty="0" err="1">
                  <a:solidFill>
                    <a:schemeClr val="bg1"/>
                  </a:solidFill>
                  <a:latin typeface="Montserrat" pitchFamily="2" charset="0"/>
                  <a:sym typeface="Jura Light"/>
                </a:rPr>
                <a:t>nhiên</a:t>
              </a:r>
              <a:endParaRPr lang="en-GB" sz="1500" dirty="0">
                <a:solidFill>
                  <a:schemeClr val="bg1"/>
                </a:solidFill>
                <a:latin typeface="Montserrat" pitchFamily="2" charset="0"/>
                <a:sym typeface="Jura Light"/>
              </a:endParaRPr>
            </a:p>
          </p:txBody>
        </p:sp>
        <p:sp>
          <p:nvSpPr>
            <p:cNvPr id="40" name="Google Shape;9722;p77">
              <a:extLst>
                <a:ext uri="{FF2B5EF4-FFF2-40B4-BE49-F238E27FC236}">
                  <a16:creationId xmlns:a16="http://schemas.microsoft.com/office/drawing/2014/main" id="{EFA1098E-8673-2289-5F50-0D23F991E9F5}"/>
                </a:ext>
              </a:extLst>
            </p:cNvPr>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w="127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algn="r"/>
              <a:r>
                <a:rPr lang="vi-VN" sz="1500" dirty="0">
                  <a:solidFill>
                    <a:schemeClr val="bg1"/>
                  </a:solidFill>
                  <a:latin typeface="Montserrat" pitchFamily="2" charset="0"/>
                  <a:sym typeface="Jura Light"/>
                </a:rPr>
                <a:t>Kỹ thuật sử lưu trữ, phân tích mô hình hóa và </a:t>
              </a:r>
              <a:endParaRPr lang="en-US" sz="1500" dirty="0">
                <a:solidFill>
                  <a:schemeClr val="bg1"/>
                </a:solidFill>
                <a:latin typeface="Montserrat" pitchFamily="2" charset="0"/>
                <a:sym typeface="Jura Light"/>
              </a:endParaRPr>
            </a:p>
            <a:p>
              <a:pPr algn="r"/>
              <a:r>
                <a:rPr lang="vi-VN" sz="1500" dirty="0">
                  <a:solidFill>
                    <a:schemeClr val="bg1"/>
                  </a:solidFill>
                  <a:latin typeface="Montserrat" pitchFamily="2" charset="0"/>
                  <a:sym typeface="Jura Light"/>
                </a:rPr>
                <a:t>đối chiếu dữ liệu</a:t>
              </a:r>
            </a:p>
            <a:p>
              <a:endParaRPr dirty="0"/>
            </a:p>
          </p:txBody>
        </p:sp>
        <p:sp>
          <p:nvSpPr>
            <p:cNvPr id="41" name="Google Shape;9723;p77">
              <a:extLst>
                <a:ext uri="{FF2B5EF4-FFF2-40B4-BE49-F238E27FC236}">
                  <a16:creationId xmlns:a16="http://schemas.microsoft.com/office/drawing/2014/main" id="{8DC9E46A-0A76-6AA5-D53C-9B3AA57D7B3E}"/>
                </a:ext>
              </a:extLst>
            </p:cNvPr>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12700" cap="flat" cmpd="sng">
              <a:solidFill>
                <a:srgbClr val="85D5E6"/>
              </a:solidFill>
              <a:prstDash val="solid"/>
              <a:round/>
              <a:headEnd type="none" w="sm" len="sm"/>
              <a:tailEnd type="none" w="sm" len="sm"/>
            </a:ln>
          </p:spPr>
          <p:txBody>
            <a:bodyPr spcFirstLastPara="1" wrap="square" lIns="91425" tIns="91425" rIns="91425" bIns="91425" anchor="ctr" anchorCtr="0">
              <a:noAutofit/>
            </a:bodyPr>
            <a:lstStyle/>
            <a:p>
              <a:pPr algn="r"/>
              <a:r>
                <a:rPr lang="vi-VN" sz="1500" dirty="0">
                  <a:solidFill>
                    <a:schemeClr val="bg1"/>
                  </a:solidFill>
                  <a:latin typeface="Montserrat" pitchFamily="2" charset="0"/>
                  <a:sym typeface="Jura Light"/>
                </a:rPr>
                <a:t>Sẵn sàng tích hợp </a:t>
              </a:r>
              <a:endParaRPr lang="en-US" sz="1500" dirty="0">
                <a:solidFill>
                  <a:schemeClr val="bg1"/>
                </a:solidFill>
                <a:latin typeface="Montserrat" pitchFamily="2" charset="0"/>
                <a:sym typeface="Jura Light"/>
              </a:endParaRPr>
            </a:p>
            <a:p>
              <a:pPr algn="r"/>
              <a:r>
                <a:rPr lang="vi-VN" sz="1500" dirty="0">
                  <a:solidFill>
                    <a:schemeClr val="bg1"/>
                  </a:solidFill>
                  <a:latin typeface="Montserrat" pitchFamily="2" charset="0"/>
                  <a:sym typeface="Jura Light"/>
                </a:rPr>
                <a:t>đấu nối với các cơ sở </a:t>
              </a:r>
              <a:endParaRPr lang="en-US" sz="1500" dirty="0">
                <a:solidFill>
                  <a:schemeClr val="bg1"/>
                </a:solidFill>
                <a:latin typeface="Montserrat" pitchFamily="2" charset="0"/>
                <a:sym typeface="Jura Light"/>
              </a:endParaRPr>
            </a:p>
            <a:p>
              <a:pPr algn="r"/>
              <a:r>
                <a:rPr lang="vi-VN" sz="1500" dirty="0">
                  <a:solidFill>
                    <a:schemeClr val="bg1"/>
                  </a:solidFill>
                  <a:latin typeface="Montserrat" pitchFamily="2" charset="0"/>
                  <a:sym typeface="Jura Light"/>
                </a:rPr>
                <a:t>dữ liệu tác quyền của </a:t>
              </a:r>
              <a:endParaRPr lang="en-US" sz="1500" dirty="0">
                <a:solidFill>
                  <a:schemeClr val="bg1"/>
                </a:solidFill>
                <a:latin typeface="Montserrat" pitchFamily="2" charset="0"/>
                <a:sym typeface="Jura Light"/>
              </a:endParaRPr>
            </a:p>
            <a:p>
              <a:pPr algn="r"/>
              <a:r>
                <a:rPr lang="vi-VN" sz="1500" dirty="0">
                  <a:solidFill>
                    <a:schemeClr val="bg1"/>
                  </a:solidFill>
                  <a:latin typeface="Montserrat" pitchFamily="2" charset="0"/>
                  <a:sym typeface="Jura Light"/>
                </a:rPr>
                <a:t>tất cả các đơn vị hợp tác</a:t>
              </a:r>
            </a:p>
          </p:txBody>
        </p:sp>
        <p:sp>
          <p:nvSpPr>
            <p:cNvPr id="42" name="Google Shape;9724;p77">
              <a:extLst>
                <a:ext uri="{FF2B5EF4-FFF2-40B4-BE49-F238E27FC236}">
                  <a16:creationId xmlns:a16="http://schemas.microsoft.com/office/drawing/2014/main" id="{2655EC67-6853-3323-4C19-28F95EA67F36}"/>
                </a:ext>
              </a:extLst>
            </p:cNvPr>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FFAB4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algn="ctr"/>
              <a:endParaRPr lang="en-GB" sz="1900" b="1" dirty="0">
                <a:solidFill>
                  <a:schemeClr val="bg1"/>
                </a:solidFill>
                <a:latin typeface="Montserrat" pitchFamily="2" charset="0"/>
                <a:sym typeface="Jura Light"/>
              </a:endParaRPr>
            </a:p>
            <a:p>
              <a:pPr algn="ctr"/>
              <a:r>
                <a:rPr lang="en-GB" sz="2100" b="1" dirty="0">
                  <a:solidFill>
                    <a:schemeClr val="bg1"/>
                  </a:solidFill>
                  <a:latin typeface="Montserrat" pitchFamily="2" charset="0"/>
                  <a:sym typeface="Jura Light"/>
                </a:rPr>
                <a:t>CÔNG NGHỆ LÕI</a:t>
              </a:r>
            </a:p>
            <a:p>
              <a:endParaRPr dirty="0"/>
            </a:p>
          </p:txBody>
        </p:sp>
      </p:grpSp>
      <p:grpSp>
        <p:nvGrpSpPr>
          <p:cNvPr id="200" name="Nhóm 199">
            <a:extLst>
              <a:ext uri="{FF2B5EF4-FFF2-40B4-BE49-F238E27FC236}">
                <a16:creationId xmlns:a16="http://schemas.microsoft.com/office/drawing/2014/main" id="{51AFB7B0-F69F-E6AD-EC6E-0CE447368199}"/>
              </a:ext>
            </a:extLst>
          </p:cNvPr>
          <p:cNvGrpSpPr/>
          <p:nvPr/>
        </p:nvGrpSpPr>
        <p:grpSpPr>
          <a:xfrm>
            <a:off x="1355764" y="2420438"/>
            <a:ext cx="4135849" cy="2660647"/>
            <a:chOff x="1071527" y="1761591"/>
            <a:chExt cx="3101887" cy="1995485"/>
          </a:xfrm>
        </p:grpSpPr>
        <p:graphicFrame>
          <p:nvGraphicFramePr>
            <p:cNvPr id="36" name="Sơ đồ 35">
              <a:extLst>
                <a:ext uri="{FF2B5EF4-FFF2-40B4-BE49-F238E27FC236}">
                  <a16:creationId xmlns:a16="http://schemas.microsoft.com/office/drawing/2014/main" id="{1228793D-2854-0320-05B0-88D19FE315E9}"/>
                </a:ext>
              </a:extLst>
            </p:cNvPr>
            <p:cNvGraphicFramePr/>
            <p:nvPr>
              <p:extLst>
                <p:ext uri="{D42A27DB-BD31-4B8C-83A1-F6EECF244321}">
                  <p14:modId xmlns:p14="http://schemas.microsoft.com/office/powerpoint/2010/main" val="1615316300"/>
                </p:ext>
              </p:extLst>
            </p:nvPr>
          </p:nvGraphicFramePr>
          <p:xfrm>
            <a:off x="1071527" y="1761591"/>
            <a:ext cx="3101887" cy="1995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Hộp Văn bản 42">
              <a:extLst>
                <a:ext uri="{FF2B5EF4-FFF2-40B4-BE49-F238E27FC236}">
                  <a16:creationId xmlns:a16="http://schemas.microsoft.com/office/drawing/2014/main" id="{AD2B33B8-5D80-0934-2E8A-DB4B49A3CF80}"/>
                </a:ext>
              </a:extLst>
            </p:cNvPr>
            <p:cNvSpPr txBox="1"/>
            <p:nvPr/>
          </p:nvSpPr>
          <p:spPr>
            <a:xfrm>
              <a:off x="1149543" y="2017584"/>
              <a:ext cx="429846" cy="311623"/>
            </a:xfrm>
            <a:prstGeom prst="rect">
              <a:avLst/>
            </a:prstGeom>
            <a:noFill/>
          </p:spPr>
          <p:txBody>
            <a:bodyPr wrap="square" rtlCol="0">
              <a:spAutoFit/>
            </a:bodyPr>
            <a:lstStyle/>
            <a:p>
              <a:r>
                <a:rPr lang="en-US" sz="2100" b="1" dirty="0">
                  <a:solidFill>
                    <a:srgbClr val="85D5E6"/>
                  </a:solidFill>
                  <a:latin typeface="Montserrat" pitchFamily="2" charset="0"/>
                </a:rPr>
                <a:t>01</a:t>
              </a:r>
            </a:p>
          </p:txBody>
        </p:sp>
        <p:sp>
          <p:nvSpPr>
            <p:cNvPr id="44" name="Hộp Văn bản 43">
              <a:extLst>
                <a:ext uri="{FF2B5EF4-FFF2-40B4-BE49-F238E27FC236}">
                  <a16:creationId xmlns:a16="http://schemas.microsoft.com/office/drawing/2014/main" id="{EAB8E424-7C8F-71D8-DC5A-0BDD1EE10608}"/>
                </a:ext>
              </a:extLst>
            </p:cNvPr>
            <p:cNvSpPr txBox="1"/>
            <p:nvPr/>
          </p:nvSpPr>
          <p:spPr>
            <a:xfrm>
              <a:off x="1282541" y="2579614"/>
              <a:ext cx="561890" cy="311623"/>
            </a:xfrm>
            <a:prstGeom prst="rect">
              <a:avLst/>
            </a:prstGeom>
            <a:noFill/>
          </p:spPr>
          <p:txBody>
            <a:bodyPr wrap="square" rtlCol="0">
              <a:spAutoFit/>
            </a:bodyPr>
            <a:lstStyle/>
            <a:p>
              <a:r>
                <a:rPr lang="en-US" sz="2100" b="1" dirty="0">
                  <a:solidFill>
                    <a:srgbClr val="85D5E6"/>
                  </a:solidFill>
                  <a:latin typeface="Montserrat" pitchFamily="2" charset="0"/>
                </a:rPr>
                <a:t>02</a:t>
              </a:r>
            </a:p>
          </p:txBody>
        </p:sp>
        <p:sp>
          <p:nvSpPr>
            <p:cNvPr id="45" name="Hộp Văn bản 44">
              <a:extLst>
                <a:ext uri="{FF2B5EF4-FFF2-40B4-BE49-F238E27FC236}">
                  <a16:creationId xmlns:a16="http://schemas.microsoft.com/office/drawing/2014/main" id="{F2A3A9EF-D424-A58E-4FAE-A6C7561DC5F7}"/>
                </a:ext>
              </a:extLst>
            </p:cNvPr>
            <p:cNvSpPr txBox="1"/>
            <p:nvPr/>
          </p:nvSpPr>
          <p:spPr>
            <a:xfrm>
              <a:off x="1141865" y="3205251"/>
              <a:ext cx="491551" cy="311623"/>
            </a:xfrm>
            <a:prstGeom prst="rect">
              <a:avLst/>
            </a:prstGeom>
            <a:noFill/>
          </p:spPr>
          <p:txBody>
            <a:bodyPr wrap="square" rtlCol="0">
              <a:spAutoFit/>
            </a:bodyPr>
            <a:lstStyle/>
            <a:p>
              <a:r>
                <a:rPr lang="en-US" sz="2100" b="1" dirty="0">
                  <a:solidFill>
                    <a:srgbClr val="85D5E6"/>
                  </a:solidFill>
                  <a:latin typeface="Montserrat" pitchFamily="2" charset="0"/>
                </a:rPr>
                <a:t>03</a:t>
              </a:r>
            </a:p>
          </p:txBody>
        </p:sp>
      </p:grpSp>
      <p:grpSp>
        <p:nvGrpSpPr>
          <p:cNvPr id="201" name="Nhóm 200">
            <a:extLst>
              <a:ext uri="{FF2B5EF4-FFF2-40B4-BE49-F238E27FC236}">
                <a16:creationId xmlns:a16="http://schemas.microsoft.com/office/drawing/2014/main" id="{45AB61AD-4099-0606-12A8-43AF8B6F404C}"/>
              </a:ext>
            </a:extLst>
          </p:cNvPr>
          <p:cNvGrpSpPr/>
          <p:nvPr/>
        </p:nvGrpSpPr>
        <p:grpSpPr>
          <a:xfrm>
            <a:off x="1387024" y="5113482"/>
            <a:ext cx="10450691" cy="1780217"/>
            <a:chOff x="1071528" y="3748159"/>
            <a:chExt cx="7838018" cy="1335163"/>
          </a:xfrm>
        </p:grpSpPr>
        <p:sp>
          <p:nvSpPr>
            <p:cNvPr id="46" name="Google Shape;258;p21">
              <a:extLst>
                <a:ext uri="{FF2B5EF4-FFF2-40B4-BE49-F238E27FC236}">
                  <a16:creationId xmlns:a16="http://schemas.microsoft.com/office/drawing/2014/main" id="{AF976953-5B35-6EE5-4B90-151C43647DA9}"/>
                </a:ext>
              </a:extLst>
            </p:cNvPr>
            <p:cNvSpPr txBox="1"/>
            <p:nvPr/>
          </p:nvSpPr>
          <p:spPr>
            <a:xfrm>
              <a:off x="1253142" y="3748159"/>
              <a:ext cx="1387800" cy="403500"/>
            </a:xfrm>
            <a:prstGeom prst="rect">
              <a:avLst/>
            </a:prstGeom>
            <a:noFill/>
            <a:ln>
              <a:noFill/>
            </a:ln>
          </p:spPr>
          <p:txBody>
            <a:bodyPr spcFirstLastPara="1" wrap="square" lIns="91425" tIns="91425" rIns="91425" bIns="91425" anchor="b" anchorCtr="0">
              <a:noAutofit/>
            </a:bodyPr>
            <a:lstStyle/>
            <a:p>
              <a:r>
                <a:rPr lang="en-GB" sz="1300" dirty="0">
                  <a:solidFill>
                    <a:srgbClr val="FFFFFF"/>
                  </a:solidFill>
                  <a:latin typeface="Montserrat" pitchFamily="2" charset="0"/>
                  <a:ea typeface="Roboto"/>
                  <a:cs typeface="Roboto"/>
                  <a:sym typeface="Roboto"/>
                </a:rPr>
                <a:t>Thu </a:t>
              </a:r>
              <a:r>
                <a:rPr lang="en-GB" sz="1300" dirty="0" err="1">
                  <a:solidFill>
                    <a:srgbClr val="FFFFFF"/>
                  </a:solidFill>
                  <a:latin typeface="Montserrat" pitchFamily="2" charset="0"/>
                  <a:ea typeface="Roboto"/>
                  <a:cs typeface="Roboto"/>
                  <a:sym typeface="Roboto"/>
                </a:rPr>
                <a:t>thập</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dữ</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liệu</a:t>
              </a:r>
              <a:endParaRPr sz="1300" dirty="0">
                <a:solidFill>
                  <a:srgbClr val="FFFFFF"/>
                </a:solidFill>
                <a:latin typeface="Montserrat" pitchFamily="2" charset="0"/>
                <a:ea typeface="Roboto"/>
                <a:cs typeface="Roboto"/>
                <a:sym typeface="Roboto"/>
              </a:endParaRPr>
            </a:p>
          </p:txBody>
        </p:sp>
        <p:sp>
          <p:nvSpPr>
            <p:cNvPr id="47" name="Google Shape;259;p21">
              <a:extLst>
                <a:ext uri="{FF2B5EF4-FFF2-40B4-BE49-F238E27FC236}">
                  <a16:creationId xmlns:a16="http://schemas.microsoft.com/office/drawing/2014/main" id="{49B50580-7EF9-413C-DCC2-9FAFAC9E25D7}"/>
                </a:ext>
              </a:extLst>
            </p:cNvPr>
            <p:cNvSpPr txBox="1"/>
            <p:nvPr/>
          </p:nvSpPr>
          <p:spPr>
            <a:xfrm>
              <a:off x="1234670" y="4417022"/>
              <a:ext cx="1387800" cy="666300"/>
            </a:xfrm>
            <a:prstGeom prst="rect">
              <a:avLst/>
            </a:prstGeom>
            <a:noFill/>
            <a:ln>
              <a:noFill/>
            </a:ln>
          </p:spPr>
          <p:txBody>
            <a:bodyPr spcFirstLastPara="1" wrap="square" lIns="91425" tIns="91425" rIns="91425" bIns="91425" anchor="t" anchorCtr="0">
              <a:noAutofit/>
            </a:bodyPr>
            <a:lstStyle/>
            <a:p>
              <a:pPr algn="ctr">
                <a:spcAft>
                  <a:spcPts val="2133"/>
                </a:spcAft>
              </a:pPr>
              <a:r>
                <a:rPr lang="en-GB" sz="1200" dirty="0" err="1">
                  <a:solidFill>
                    <a:srgbClr val="FFFFFF"/>
                  </a:solidFill>
                  <a:latin typeface="Montserrat" pitchFamily="2" charset="0"/>
                  <a:ea typeface="Roboto"/>
                  <a:cs typeface="Roboto"/>
                  <a:sym typeface="Roboto"/>
                </a:rPr>
                <a:t>Lắng</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nghe</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thu</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thập</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và</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bóc</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tách</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dữ</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liệu</a:t>
              </a:r>
              <a:endParaRPr sz="1200" dirty="0">
                <a:solidFill>
                  <a:srgbClr val="FFFFFF"/>
                </a:solidFill>
                <a:latin typeface="Montserrat" pitchFamily="2" charset="0"/>
                <a:ea typeface="Roboto"/>
                <a:cs typeface="Roboto"/>
                <a:sym typeface="Roboto"/>
              </a:endParaRPr>
            </a:p>
          </p:txBody>
        </p:sp>
        <p:sp>
          <p:nvSpPr>
            <p:cNvPr id="48" name="Google Shape;260;p21">
              <a:extLst>
                <a:ext uri="{FF2B5EF4-FFF2-40B4-BE49-F238E27FC236}">
                  <a16:creationId xmlns:a16="http://schemas.microsoft.com/office/drawing/2014/main" id="{C47BCD64-7918-90BA-05ED-5DCD6683BCB6}"/>
                </a:ext>
              </a:extLst>
            </p:cNvPr>
            <p:cNvSpPr txBox="1"/>
            <p:nvPr/>
          </p:nvSpPr>
          <p:spPr>
            <a:xfrm>
              <a:off x="2749141" y="3748159"/>
              <a:ext cx="1351800" cy="403500"/>
            </a:xfrm>
            <a:prstGeom prst="rect">
              <a:avLst/>
            </a:prstGeom>
            <a:noFill/>
            <a:ln>
              <a:noFill/>
            </a:ln>
          </p:spPr>
          <p:txBody>
            <a:bodyPr spcFirstLastPara="1" wrap="square" lIns="91425" tIns="91425" rIns="91425" bIns="91425" anchor="b" anchorCtr="0">
              <a:noAutofit/>
            </a:bodyPr>
            <a:lstStyle/>
            <a:p>
              <a:r>
                <a:rPr lang="en-GB" sz="1300" dirty="0" err="1">
                  <a:solidFill>
                    <a:srgbClr val="FFFFFF"/>
                  </a:solidFill>
                  <a:latin typeface="Montserrat" pitchFamily="2" charset="0"/>
                  <a:ea typeface="Roboto"/>
                  <a:cs typeface="Roboto"/>
                  <a:sym typeface="Roboto"/>
                </a:rPr>
                <a:t>Phân</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tích</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dữ</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liệu</a:t>
              </a:r>
              <a:endParaRPr sz="1300" dirty="0">
                <a:solidFill>
                  <a:srgbClr val="FFFFFF"/>
                </a:solidFill>
                <a:latin typeface="Montserrat" pitchFamily="2" charset="0"/>
                <a:ea typeface="Roboto"/>
                <a:cs typeface="Roboto"/>
                <a:sym typeface="Roboto"/>
              </a:endParaRPr>
            </a:p>
          </p:txBody>
        </p:sp>
        <p:sp>
          <p:nvSpPr>
            <p:cNvPr id="49" name="Google Shape;261;p21">
              <a:extLst>
                <a:ext uri="{FF2B5EF4-FFF2-40B4-BE49-F238E27FC236}">
                  <a16:creationId xmlns:a16="http://schemas.microsoft.com/office/drawing/2014/main" id="{1507CD9D-3C79-5967-E70C-FE7A85936290}"/>
                </a:ext>
              </a:extLst>
            </p:cNvPr>
            <p:cNvSpPr txBox="1"/>
            <p:nvPr/>
          </p:nvSpPr>
          <p:spPr>
            <a:xfrm>
              <a:off x="2744104" y="4417022"/>
              <a:ext cx="1351800" cy="666300"/>
            </a:xfrm>
            <a:prstGeom prst="rect">
              <a:avLst/>
            </a:prstGeom>
            <a:noFill/>
            <a:ln>
              <a:noFill/>
            </a:ln>
          </p:spPr>
          <p:txBody>
            <a:bodyPr spcFirstLastPara="1" wrap="square" lIns="91425" tIns="91425" rIns="91425" bIns="91425" anchor="t" anchorCtr="0">
              <a:noAutofit/>
            </a:bodyPr>
            <a:lstStyle/>
            <a:p>
              <a:pPr algn="ctr">
                <a:spcAft>
                  <a:spcPts val="2133"/>
                </a:spcAft>
              </a:pPr>
              <a:r>
                <a:rPr lang="en-GB" sz="1200" dirty="0" err="1">
                  <a:solidFill>
                    <a:srgbClr val="FFFFFF"/>
                  </a:solidFill>
                  <a:latin typeface="Montserrat" pitchFamily="2" charset="0"/>
                  <a:ea typeface="Roboto"/>
                  <a:cs typeface="Roboto"/>
                  <a:sym typeface="Roboto"/>
                </a:rPr>
                <a:t>Phân</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tích</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chuẩn</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hóa</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dán</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nhãn</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lọc</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nội</a:t>
              </a:r>
              <a:r>
                <a:rPr lang="en-GB" sz="1200" dirty="0">
                  <a:solidFill>
                    <a:srgbClr val="FFFFFF"/>
                  </a:solidFill>
                  <a:latin typeface="Montserrat" pitchFamily="2" charset="0"/>
                  <a:ea typeface="Roboto"/>
                  <a:cs typeface="Roboto"/>
                  <a:sym typeface="Roboto"/>
                </a:rPr>
                <a:t> dung</a:t>
              </a:r>
              <a:endParaRPr sz="1200" dirty="0">
                <a:solidFill>
                  <a:srgbClr val="FFFFFF"/>
                </a:solidFill>
                <a:latin typeface="Montserrat" pitchFamily="2" charset="0"/>
                <a:ea typeface="Roboto"/>
                <a:cs typeface="Roboto"/>
                <a:sym typeface="Roboto"/>
              </a:endParaRPr>
            </a:p>
          </p:txBody>
        </p:sp>
        <p:sp>
          <p:nvSpPr>
            <p:cNvPr id="50" name="Google Shape;262;p21">
              <a:extLst>
                <a:ext uri="{FF2B5EF4-FFF2-40B4-BE49-F238E27FC236}">
                  <a16:creationId xmlns:a16="http://schemas.microsoft.com/office/drawing/2014/main" id="{E740ECB9-93BF-31C2-223B-6913E72AAA43}"/>
                </a:ext>
              </a:extLst>
            </p:cNvPr>
            <p:cNvSpPr txBox="1"/>
            <p:nvPr/>
          </p:nvSpPr>
          <p:spPr>
            <a:xfrm>
              <a:off x="4305978" y="3748159"/>
              <a:ext cx="1351800" cy="403500"/>
            </a:xfrm>
            <a:prstGeom prst="rect">
              <a:avLst/>
            </a:prstGeom>
            <a:noFill/>
            <a:ln>
              <a:noFill/>
            </a:ln>
          </p:spPr>
          <p:txBody>
            <a:bodyPr spcFirstLastPara="1" wrap="square" lIns="91425" tIns="91425" rIns="91425" bIns="91425" anchor="b" anchorCtr="0">
              <a:noAutofit/>
            </a:bodyPr>
            <a:lstStyle/>
            <a:p>
              <a:r>
                <a:rPr lang="en-GB" sz="1300" dirty="0" err="1">
                  <a:solidFill>
                    <a:srgbClr val="FFFFFF"/>
                  </a:solidFill>
                  <a:latin typeface="Montserrat" pitchFamily="2" charset="0"/>
                  <a:ea typeface="Roboto"/>
                  <a:cs typeface="Roboto"/>
                  <a:sym typeface="Roboto"/>
                </a:rPr>
                <a:t>Khai</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phá</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dữ</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liệu</a:t>
              </a:r>
              <a:endParaRPr sz="1300" dirty="0">
                <a:solidFill>
                  <a:srgbClr val="FFFFFF"/>
                </a:solidFill>
                <a:latin typeface="Montserrat" pitchFamily="2" charset="0"/>
                <a:ea typeface="Roboto"/>
                <a:cs typeface="Roboto"/>
                <a:sym typeface="Roboto"/>
              </a:endParaRPr>
            </a:p>
          </p:txBody>
        </p:sp>
        <p:sp>
          <p:nvSpPr>
            <p:cNvPr id="51" name="Google Shape;263;p21">
              <a:extLst>
                <a:ext uri="{FF2B5EF4-FFF2-40B4-BE49-F238E27FC236}">
                  <a16:creationId xmlns:a16="http://schemas.microsoft.com/office/drawing/2014/main" id="{17BB57C8-627E-552E-A8C0-CF8B5B9599B4}"/>
                </a:ext>
              </a:extLst>
            </p:cNvPr>
            <p:cNvSpPr txBox="1"/>
            <p:nvPr/>
          </p:nvSpPr>
          <p:spPr>
            <a:xfrm>
              <a:off x="4342192" y="4417020"/>
              <a:ext cx="1351800" cy="666300"/>
            </a:xfrm>
            <a:prstGeom prst="rect">
              <a:avLst/>
            </a:prstGeom>
            <a:noFill/>
            <a:ln>
              <a:noFill/>
            </a:ln>
          </p:spPr>
          <p:txBody>
            <a:bodyPr spcFirstLastPara="1" wrap="square" lIns="91425" tIns="91425" rIns="91425" bIns="91425" anchor="t" anchorCtr="0">
              <a:noAutofit/>
            </a:bodyPr>
            <a:lstStyle/>
            <a:p>
              <a:pPr algn="ctr">
                <a:spcAft>
                  <a:spcPts val="2133"/>
                </a:spcAft>
              </a:pPr>
              <a:r>
                <a:rPr lang="en-GB" sz="1200" dirty="0" err="1">
                  <a:solidFill>
                    <a:srgbClr val="FFFFFF"/>
                  </a:solidFill>
                  <a:latin typeface="Montserrat" pitchFamily="2" charset="0"/>
                  <a:ea typeface="Roboto"/>
                  <a:cs typeface="Roboto"/>
                  <a:sym typeface="Roboto"/>
                </a:rPr>
                <a:t>Áp</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dụng</a:t>
              </a:r>
              <a:r>
                <a:rPr lang="en-GB" sz="1200" dirty="0">
                  <a:solidFill>
                    <a:srgbClr val="FFFFFF"/>
                  </a:solidFill>
                  <a:latin typeface="Montserrat" pitchFamily="2" charset="0"/>
                  <a:ea typeface="Roboto"/>
                  <a:cs typeface="Roboto"/>
                  <a:sym typeface="Roboto"/>
                </a:rPr>
                <a:t> AI </a:t>
              </a:r>
              <a:r>
                <a:rPr lang="en-GB" sz="1200" dirty="0" err="1">
                  <a:solidFill>
                    <a:srgbClr val="FFFFFF"/>
                  </a:solidFill>
                  <a:latin typeface="Montserrat" pitchFamily="2" charset="0"/>
                  <a:ea typeface="Roboto"/>
                  <a:cs typeface="Roboto"/>
                  <a:sym typeface="Roboto"/>
                </a:rPr>
                <a:t>và</a:t>
              </a:r>
              <a:r>
                <a:rPr lang="en-GB" sz="1200" dirty="0">
                  <a:solidFill>
                    <a:srgbClr val="FFFFFF"/>
                  </a:solidFill>
                  <a:latin typeface="Montserrat" pitchFamily="2" charset="0"/>
                  <a:ea typeface="Roboto"/>
                  <a:cs typeface="Roboto"/>
                  <a:sym typeface="Roboto"/>
                </a:rPr>
                <a:t> NLP </a:t>
              </a:r>
              <a:r>
                <a:rPr lang="en-GB" sz="1200" dirty="0" err="1">
                  <a:solidFill>
                    <a:srgbClr val="FFFFFF"/>
                  </a:solidFill>
                  <a:latin typeface="Montserrat" pitchFamily="2" charset="0"/>
                  <a:ea typeface="Roboto"/>
                  <a:cs typeface="Roboto"/>
                  <a:sym typeface="Roboto"/>
                </a:rPr>
                <a:t>để</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đưa</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ra</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được</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các</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kết</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luận</a:t>
              </a:r>
              <a:endParaRPr sz="1200" dirty="0">
                <a:solidFill>
                  <a:srgbClr val="FFFFFF"/>
                </a:solidFill>
                <a:latin typeface="Montserrat" pitchFamily="2" charset="0"/>
                <a:ea typeface="Roboto"/>
                <a:cs typeface="Roboto"/>
                <a:sym typeface="Roboto"/>
              </a:endParaRPr>
            </a:p>
          </p:txBody>
        </p:sp>
        <p:sp>
          <p:nvSpPr>
            <p:cNvPr id="52" name="Google Shape;264;p21">
              <a:extLst>
                <a:ext uri="{FF2B5EF4-FFF2-40B4-BE49-F238E27FC236}">
                  <a16:creationId xmlns:a16="http://schemas.microsoft.com/office/drawing/2014/main" id="{E86C8797-86C3-F4A8-93F3-E1A816BF83A0}"/>
                </a:ext>
              </a:extLst>
            </p:cNvPr>
            <p:cNvSpPr txBox="1"/>
            <p:nvPr/>
          </p:nvSpPr>
          <p:spPr>
            <a:xfrm>
              <a:off x="5752969" y="3748159"/>
              <a:ext cx="1518853" cy="403500"/>
            </a:xfrm>
            <a:prstGeom prst="rect">
              <a:avLst/>
            </a:prstGeom>
            <a:noFill/>
            <a:ln>
              <a:noFill/>
            </a:ln>
          </p:spPr>
          <p:txBody>
            <a:bodyPr spcFirstLastPara="1" wrap="square" lIns="91425" tIns="91425" rIns="91425" bIns="91425" anchor="b" anchorCtr="0">
              <a:noAutofit/>
            </a:bodyPr>
            <a:lstStyle/>
            <a:p>
              <a:r>
                <a:rPr lang="en-GB" sz="1300" dirty="0" err="1">
                  <a:solidFill>
                    <a:srgbClr val="FFFFFF"/>
                  </a:solidFill>
                  <a:latin typeface="Montserrat" pitchFamily="2" charset="0"/>
                  <a:ea typeface="Roboto"/>
                  <a:cs typeface="Roboto"/>
                  <a:sym typeface="Roboto"/>
                </a:rPr>
                <a:t>Lưu</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trữ</a:t>
              </a:r>
              <a:r>
                <a:rPr lang="en-GB" sz="1300" dirty="0">
                  <a:solidFill>
                    <a:srgbClr val="FFFFFF"/>
                  </a:solidFill>
                  <a:latin typeface="Montserrat" pitchFamily="2" charset="0"/>
                  <a:ea typeface="Roboto"/>
                  <a:cs typeface="Roboto"/>
                  <a:sym typeface="Roboto"/>
                </a:rPr>
                <a:t> &amp; </a:t>
              </a:r>
              <a:r>
                <a:rPr lang="en-GB" sz="1300" dirty="0" err="1">
                  <a:solidFill>
                    <a:srgbClr val="FFFFFF"/>
                  </a:solidFill>
                  <a:latin typeface="Montserrat" pitchFamily="2" charset="0"/>
                  <a:ea typeface="Roboto"/>
                  <a:cs typeface="Roboto"/>
                  <a:sym typeface="Roboto"/>
                </a:rPr>
                <a:t>Truy</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vấn</a:t>
              </a:r>
              <a:r>
                <a:rPr lang="en-GB" sz="1300" dirty="0">
                  <a:solidFill>
                    <a:srgbClr val="FFFFFF"/>
                  </a:solidFill>
                  <a:latin typeface="Montserrat" pitchFamily="2" charset="0"/>
                  <a:ea typeface="Roboto"/>
                  <a:cs typeface="Roboto"/>
                  <a:sym typeface="Roboto"/>
                </a:rPr>
                <a:t> </a:t>
              </a:r>
              <a:endParaRPr sz="1300" dirty="0">
                <a:solidFill>
                  <a:srgbClr val="FFFFFF"/>
                </a:solidFill>
                <a:latin typeface="Montserrat" pitchFamily="2" charset="0"/>
                <a:ea typeface="Roboto"/>
                <a:cs typeface="Roboto"/>
                <a:sym typeface="Roboto"/>
              </a:endParaRPr>
            </a:p>
          </p:txBody>
        </p:sp>
        <p:sp>
          <p:nvSpPr>
            <p:cNvPr id="53" name="Google Shape;265;p21">
              <a:extLst>
                <a:ext uri="{FF2B5EF4-FFF2-40B4-BE49-F238E27FC236}">
                  <a16:creationId xmlns:a16="http://schemas.microsoft.com/office/drawing/2014/main" id="{EEF88F5C-9E4C-FBEF-2907-9659B02767BE}"/>
                </a:ext>
              </a:extLst>
            </p:cNvPr>
            <p:cNvSpPr txBox="1"/>
            <p:nvPr/>
          </p:nvSpPr>
          <p:spPr>
            <a:xfrm>
              <a:off x="5869161" y="4417022"/>
              <a:ext cx="1351800" cy="666300"/>
            </a:xfrm>
            <a:prstGeom prst="rect">
              <a:avLst/>
            </a:prstGeom>
            <a:noFill/>
            <a:ln>
              <a:noFill/>
            </a:ln>
          </p:spPr>
          <p:txBody>
            <a:bodyPr spcFirstLastPara="1" wrap="square" lIns="91425" tIns="91425" rIns="91425" bIns="91425" anchor="t" anchorCtr="0">
              <a:noAutofit/>
            </a:bodyPr>
            <a:lstStyle/>
            <a:p>
              <a:pPr algn="ctr">
                <a:spcAft>
                  <a:spcPts val="2133"/>
                </a:spcAft>
              </a:pPr>
              <a:r>
                <a:rPr lang="en-GB" sz="1200">
                  <a:solidFill>
                    <a:srgbClr val="FFFFFF"/>
                  </a:solidFill>
                  <a:latin typeface="Montserrat" pitchFamily="2" charset="0"/>
                  <a:ea typeface="Roboto"/>
                  <a:cs typeface="Roboto"/>
                  <a:sym typeface="Roboto"/>
                </a:rPr>
                <a:t>Sử dụng Big Data để lưu trữ và truy vấn thông tin</a:t>
              </a:r>
              <a:endParaRPr sz="1200">
                <a:solidFill>
                  <a:srgbClr val="FFFFFF"/>
                </a:solidFill>
                <a:latin typeface="Montserrat" pitchFamily="2" charset="0"/>
                <a:ea typeface="Roboto"/>
                <a:cs typeface="Roboto"/>
                <a:sym typeface="Roboto"/>
              </a:endParaRPr>
            </a:p>
          </p:txBody>
        </p:sp>
        <p:sp>
          <p:nvSpPr>
            <p:cNvPr id="54" name="Google Shape;266;p21">
              <a:extLst>
                <a:ext uri="{FF2B5EF4-FFF2-40B4-BE49-F238E27FC236}">
                  <a16:creationId xmlns:a16="http://schemas.microsoft.com/office/drawing/2014/main" id="{10D9CF7F-4F3B-F964-15FC-6462F74D844B}"/>
                </a:ext>
              </a:extLst>
            </p:cNvPr>
            <p:cNvSpPr txBox="1"/>
            <p:nvPr/>
          </p:nvSpPr>
          <p:spPr>
            <a:xfrm>
              <a:off x="7192946" y="3748159"/>
              <a:ext cx="1716600" cy="403500"/>
            </a:xfrm>
            <a:prstGeom prst="rect">
              <a:avLst/>
            </a:prstGeom>
            <a:noFill/>
            <a:ln>
              <a:noFill/>
            </a:ln>
          </p:spPr>
          <p:txBody>
            <a:bodyPr spcFirstLastPara="1" wrap="square" lIns="91425" tIns="91425" rIns="91425" bIns="91425" anchor="b" anchorCtr="0">
              <a:noAutofit/>
            </a:bodyPr>
            <a:lstStyle/>
            <a:p>
              <a:r>
                <a:rPr lang="en-GB" sz="1300" dirty="0" err="1">
                  <a:solidFill>
                    <a:srgbClr val="FFFFFF"/>
                  </a:solidFill>
                  <a:latin typeface="Montserrat" pitchFamily="2" charset="0"/>
                  <a:ea typeface="Roboto"/>
                  <a:cs typeface="Roboto"/>
                  <a:sym typeface="Roboto"/>
                </a:rPr>
                <a:t>Ứng</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dụng</a:t>
              </a:r>
              <a:r>
                <a:rPr lang="en-GB" sz="1300" dirty="0">
                  <a:solidFill>
                    <a:srgbClr val="FFFFFF"/>
                  </a:solidFill>
                  <a:latin typeface="Montserrat" pitchFamily="2" charset="0"/>
                  <a:ea typeface="Roboto"/>
                  <a:cs typeface="Roboto"/>
                  <a:sym typeface="Roboto"/>
                </a:rPr>
                <a:t> &amp; </a:t>
              </a:r>
              <a:r>
                <a:rPr lang="en-GB" sz="1300" dirty="0" err="1">
                  <a:solidFill>
                    <a:srgbClr val="FFFFFF"/>
                  </a:solidFill>
                  <a:latin typeface="Montserrat" pitchFamily="2" charset="0"/>
                  <a:ea typeface="Roboto"/>
                  <a:cs typeface="Roboto"/>
                  <a:sym typeface="Roboto"/>
                </a:rPr>
                <a:t>cảnh</a:t>
              </a:r>
              <a:r>
                <a:rPr lang="en-GB" sz="1300" dirty="0">
                  <a:solidFill>
                    <a:srgbClr val="FFFFFF"/>
                  </a:solidFill>
                  <a:latin typeface="Montserrat" pitchFamily="2" charset="0"/>
                  <a:ea typeface="Roboto"/>
                  <a:cs typeface="Roboto"/>
                  <a:sym typeface="Roboto"/>
                </a:rPr>
                <a:t> </a:t>
              </a:r>
              <a:r>
                <a:rPr lang="en-GB" sz="1300" dirty="0" err="1">
                  <a:solidFill>
                    <a:srgbClr val="FFFFFF"/>
                  </a:solidFill>
                  <a:latin typeface="Montserrat" pitchFamily="2" charset="0"/>
                  <a:ea typeface="Roboto"/>
                  <a:cs typeface="Roboto"/>
                  <a:sym typeface="Roboto"/>
                </a:rPr>
                <a:t>báo</a:t>
              </a:r>
              <a:endParaRPr sz="1300" dirty="0">
                <a:solidFill>
                  <a:srgbClr val="FFFFFF"/>
                </a:solidFill>
                <a:latin typeface="Montserrat" pitchFamily="2" charset="0"/>
                <a:ea typeface="Roboto"/>
                <a:cs typeface="Roboto"/>
                <a:sym typeface="Roboto"/>
              </a:endParaRPr>
            </a:p>
          </p:txBody>
        </p:sp>
        <p:sp>
          <p:nvSpPr>
            <p:cNvPr id="55" name="Google Shape;267;p21">
              <a:extLst>
                <a:ext uri="{FF2B5EF4-FFF2-40B4-BE49-F238E27FC236}">
                  <a16:creationId xmlns:a16="http://schemas.microsoft.com/office/drawing/2014/main" id="{E465DCEB-43F6-2E8E-E6BE-E01D784359F8}"/>
                </a:ext>
              </a:extLst>
            </p:cNvPr>
            <p:cNvSpPr txBox="1"/>
            <p:nvPr/>
          </p:nvSpPr>
          <p:spPr>
            <a:xfrm>
              <a:off x="7348303" y="4417022"/>
              <a:ext cx="1351800" cy="666300"/>
            </a:xfrm>
            <a:prstGeom prst="rect">
              <a:avLst/>
            </a:prstGeom>
            <a:noFill/>
            <a:ln>
              <a:noFill/>
            </a:ln>
          </p:spPr>
          <p:txBody>
            <a:bodyPr spcFirstLastPara="1" wrap="square" lIns="91425" tIns="91425" rIns="91425" bIns="91425" anchor="t" anchorCtr="0">
              <a:noAutofit/>
            </a:bodyPr>
            <a:lstStyle/>
            <a:p>
              <a:pPr algn="ctr">
                <a:spcAft>
                  <a:spcPts val="2133"/>
                </a:spcAft>
              </a:pPr>
              <a:r>
                <a:rPr lang="en-GB" sz="1200" dirty="0" err="1">
                  <a:solidFill>
                    <a:srgbClr val="FFFFFF"/>
                  </a:solidFill>
                  <a:latin typeface="Montserrat" pitchFamily="2" charset="0"/>
                  <a:ea typeface="Roboto"/>
                  <a:cs typeface="Roboto"/>
                  <a:sym typeface="Roboto"/>
                </a:rPr>
                <a:t>Đưa</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ra</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các</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khuyến</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nghị</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và</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cảnh</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báo</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cho</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đối</a:t>
              </a:r>
              <a:r>
                <a:rPr lang="en-GB" sz="1200" dirty="0">
                  <a:solidFill>
                    <a:srgbClr val="FFFFFF"/>
                  </a:solidFill>
                  <a:latin typeface="Montserrat" pitchFamily="2" charset="0"/>
                  <a:ea typeface="Roboto"/>
                  <a:cs typeface="Roboto"/>
                  <a:sym typeface="Roboto"/>
                </a:rPr>
                <a:t> </a:t>
              </a:r>
              <a:r>
                <a:rPr lang="en-GB" sz="1200" dirty="0" err="1">
                  <a:solidFill>
                    <a:srgbClr val="FFFFFF"/>
                  </a:solidFill>
                  <a:latin typeface="Montserrat" pitchFamily="2" charset="0"/>
                  <a:ea typeface="Roboto"/>
                  <a:cs typeface="Roboto"/>
                  <a:sym typeface="Roboto"/>
                </a:rPr>
                <a:t>tác</a:t>
              </a:r>
              <a:endParaRPr sz="1200" dirty="0">
                <a:solidFill>
                  <a:srgbClr val="FFFFFF"/>
                </a:solidFill>
                <a:latin typeface="Montserrat" pitchFamily="2" charset="0"/>
                <a:ea typeface="Roboto"/>
                <a:cs typeface="Roboto"/>
                <a:sym typeface="Roboto"/>
              </a:endParaRPr>
            </a:p>
          </p:txBody>
        </p:sp>
        <p:grpSp>
          <p:nvGrpSpPr>
            <p:cNvPr id="199" name="Nhóm 198">
              <a:extLst>
                <a:ext uri="{FF2B5EF4-FFF2-40B4-BE49-F238E27FC236}">
                  <a16:creationId xmlns:a16="http://schemas.microsoft.com/office/drawing/2014/main" id="{9680C2F1-A0F4-760A-B0BE-0A84584F5567}"/>
                </a:ext>
              </a:extLst>
            </p:cNvPr>
            <p:cNvGrpSpPr/>
            <p:nvPr/>
          </p:nvGrpSpPr>
          <p:grpSpPr>
            <a:xfrm>
              <a:off x="1071528" y="4155539"/>
              <a:ext cx="1632595" cy="269682"/>
              <a:chOff x="1126460" y="4155539"/>
              <a:chExt cx="1409935" cy="269682"/>
            </a:xfrm>
          </p:grpSpPr>
          <p:sp>
            <p:nvSpPr>
              <p:cNvPr id="56" name="Google Shape;268;p21">
                <a:extLst>
                  <a:ext uri="{FF2B5EF4-FFF2-40B4-BE49-F238E27FC236}">
                    <a16:creationId xmlns:a16="http://schemas.microsoft.com/office/drawing/2014/main" id="{26FBFB62-447D-6C9F-B8C7-C84D636E3D8D}"/>
                  </a:ext>
                </a:extLst>
              </p:cNvPr>
              <p:cNvSpPr/>
              <p:nvPr/>
            </p:nvSpPr>
            <p:spPr>
              <a:xfrm flipH="1">
                <a:off x="1126995" y="4155539"/>
                <a:ext cx="1409400" cy="128100"/>
              </a:xfrm>
              <a:prstGeom prst="parallelogram">
                <a:avLst>
                  <a:gd name="adj" fmla="val 96952"/>
                </a:avLst>
              </a:prstGeom>
              <a:solidFill>
                <a:srgbClr val="FFFFFF"/>
              </a:solidFill>
              <a:ln>
                <a:noFill/>
              </a:ln>
            </p:spPr>
            <p:txBody>
              <a:bodyPr spcFirstLastPara="1" wrap="square" lIns="91425" tIns="91425" rIns="91425" bIns="91425" anchor="ctr" anchorCtr="0">
                <a:noAutofit/>
              </a:bodyPr>
              <a:lstStyle/>
              <a:p>
                <a:endParaRPr>
                  <a:solidFill>
                    <a:srgbClr val="999999"/>
                  </a:solidFill>
                </a:endParaRPr>
              </a:p>
            </p:txBody>
          </p:sp>
          <p:sp>
            <p:nvSpPr>
              <p:cNvPr id="57" name="Google Shape;269;p21">
                <a:extLst>
                  <a:ext uri="{FF2B5EF4-FFF2-40B4-BE49-F238E27FC236}">
                    <a16:creationId xmlns:a16="http://schemas.microsoft.com/office/drawing/2014/main" id="{F2D72C9C-EB54-205C-EF2D-BF03A34B028F}"/>
                  </a:ext>
                </a:extLst>
              </p:cNvPr>
              <p:cNvSpPr/>
              <p:nvPr/>
            </p:nvSpPr>
            <p:spPr>
              <a:xfrm>
                <a:off x="1126460" y="4297121"/>
                <a:ext cx="1409400" cy="128100"/>
              </a:xfrm>
              <a:prstGeom prst="parallelogram">
                <a:avLst>
                  <a:gd name="adj" fmla="val 96952"/>
                </a:avLst>
              </a:prstGeom>
              <a:solidFill>
                <a:srgbClr val="D9D9D9"/>
              </a:solidFill>
              <a:ln>
                <a:noFill/>
              </a:ln>
            </p:spPr>
            <p:txBody>
              <a:bodyPr spcFirstLastPara="1" wrap="square" lIns="91425" tIns="91425" rIns="91425" bIns="91425" anchor="ctr" anchorCtr="0">
                <a:noAutofit/>
              </a:bodyPr>
              <a:lstStyle/>
              <a:p>
                <a:endParaRPr>
                  <a:solidFill>
                    <a:srgbClr val="999999"/>
                  </a:solidFill>
                </a:endParaRPr>
              </a:p>
            </p:txBody>
          </p:sp>
        </p:grpSp>
        <p:grpSp>
          <p:nvGrpSpPr>
            <p:cNvPr id="198" name="Nhóm 197">
              <a:extLst>
                <a:ext uri="{FF2B5EF4-FFF2-40B4-BE49-F238E27FC236}">
                  <a16:creationId xmlns:a16="http://schemas.microsoft.com/office/drawing/2014/main" id="{C2253693-14E2-7F81-0FB0-98C7F32BD0B8}"/>
                </a:ext>
              </a:extLst>
            </p:cNvPr>
            <p:cNvGrpSpPr/>
            <p:nvPr/>
          </p:nvGrpSpPr>
          <p:grpSpPr>
            <a:xfrm>
              <a:off x="2615146" y="4155539"/>
              <a:ext cx="1631975" cy="269682"/>
              <a:chOff x="2427304" y="4155539"/>
              <a:chExt cx="1409934" cy="269682"/>
            </a:xfrm>
          </p:grpSpPr>
          <p:sp>
            <p:nvSpPr>
              <p:cNvPr id="58" name="Google Shape;270;p21">
                <a:extLst>
                  <a:ext uri="{FF2B5EF4-FFF2-40B4-BE49-F238E27FC236}">
                    <a16:creationId xmlns:a16="http://schemas.microsoft.com/office/drawing/2014/main" id="{E69A9D4B-FB0F-2981-49A4-8F10D29F4B13}"/>
                  </a:ext>
                </a:extLst>
              </p:cNvPr>
              <p:cNvSpPr/>
              <p:nvPr/>
            </p:nvSpPr>
            <p:spPr>
              <a:xfrm flipH="1">
                <a:off x="2427838" y="4155539"/>
                <a:ext cx="1409400" cy="128100"/>
              </a:xfrm>
              <a:prstGeom prst="parallelogram">
                <a:avLst>
                  <a:gd name="adj" fmla="val 96952"/>
                </a:avLst>
              </a:prstGeom>
              <a:solidFill>
                <a:srgbClr val="FFFFFF"/>
              </a:solidFill>
              <a:ln>
                <a:noFill/>
              </a:ln>
            </p:spPr>
            <p:txBody>
              <a:bodyPr spcFirstLastPara="1" wrap="square" lIns="91425" tIns="91425" rIns="91425" bIns="91425" anchor="ctr" anchorCtr="0">
                <a:noAutofit/>
              </a:bodyPr>
              <a:lstStyle/>
              <a:p>
                <a:r>
                  <a:rPr lang="en-GB">
                    <a:solidFill>
                      <a:srgbClr val="999999"/>
                    </a:solidFill>
                  </a:rPr>
                  <a:t>  </a:t>
                </a:r>
                <a:endParaRPr>
                  <a:solidFill>
                    <a:srgbClr val="999999"/>
                  </a:solidFill>
                </a:endParaRPr>
              </a:p>
            </p:txBody>
          </p:sp>
          <p:sp>
            <p:nvSpPr>
              <p:cNvPr id="59" name="Google Shape;271;p21">
                <a:extLst>
                  <a:ext uri="{FF2B5EF4-FFF2-40B4-BE49-F238E27FC236}">
                    <a16:creationId xmlns:a16="http://schemas.microsoft.com/office/drawing/2014/main" id="{8422F265-0CB3-F28B-C87E-3CE268B98A44}"/>
                  </a:ext>
                </a:extLst>
              </p:cNvPr>
              <p:cNvSpPr/>
              <p:nvPr/>
            </p:nvSpPr>
            <p:spPr>
              <a:xfrm>
                <a:off x="2427304" y="4297121"/>
                <a:ext cx="1409400" cy="128100"/>
              </a:xfrm>
              <a:prstGeom prst="parallelogram">
                <a:avLst>
                  <a:gd name="adj" fmla="val 96952"/>
                </a:avLst>
              </a:prstGeom>
              <a:solidFill>
                <a:srgbClr val="D9D9D9"/>
              </a:solidFill>
              <a:ln>
                <a:noFill/>
              </a:ln>
            </p:spPr>
            <p:txBody>
              <a:bodyPr spcFirstLastPara="1" wrap="square" lIns="91425" tIns="91425" rIns="91425" bIns="91425" anchor="ctr" anchorCtr="0">
                <a:noAutofit/>
              </a:bodyPr>
              <a:lstStyle/>
              <a:p>
                <a:endParaRPr>
                  <a:solidFill>
                    <a:srgbClr val="999999"/>
                  </a:solidFill>
                </a:endParaRPr>
              </a:p>
            </p:txBody>
          </p:sp>
        </p:grpSp>
        <p:grpSp>
          <p:nvGrpSpPr>
            <p:cNvPr id="197" name="Nhóm 196">
              <a:extLst>
                <a:ext uri="{FF2B5EF4-FFF2-40B4-BE49-F238E27FC236}">
                  <a16:creationId xmlns:a16="http://schemas.microsoft.com/office/drawing/2014/main" id="{2AAC452E-4157-3F7B-D91C-40AD5B3CFFA7}"/>
                </a:ext>
              </a:extLst>
            </p:cNvPr>
            <p:cNvGrpSpPr/>
            <p:nvPr/>
          </p:nvGrpSpPr>
          <p:grpSpPr>
            <a:xfrm>
              <a:off x="4171983" y="4155539"/>
              <a:ext cx="1631356" cy="269682"/>
              <a:chOff x="3728801" y="4155539"/>
              <a:chExt cx="1409934" cy="269682"/>
            </a:xfrm>
          </p:grpSpPr>
          <p:sp>
            <p:nvSpPr>
              <p:cNvPr id="60" name="Google Shape;272;p21">
                <a:extLst>
                  <a:ext uri="{FF2B5EF4-FFF2-40B4-BE49-F238E27FC236}">
                    <a16:creationId xmlns:a16="http://schemas.microsoft.com/office/drawing/2014/main" id="{75DAD379-32B1-4903-92FC-AF7869F726E6}"/>
                  </a:ext>
                </a:extLst>
              </p:cNvPr>
              <p:cNvSpPr/>
              <p:nvPr/>
            </p:nvSpPr>
            <p:spPr>
              <a:xfrm flipH="1">
                <a:off x="3729335" y="4155539"/>
                <a:ext cx="1409400" cy="128100"/>
              </a:xfrm>
              <a:prstGeom prst="parallelogram">
                <a:avLst>
                  <a:gd name="adj" fmla="val 96952"/>
                </a:avLst>
              </a:prstGeom>
              <a:solidFill>
                <a:srgbClr val="FFFFFF"/>
              </a:solidFill>
              <a:ln>
                <a:noFill/>
              </a:ln>
            </p:spPr>
            <p:txBody>
              <a:bodyPr spcFirstLastPara="1" wrap="square" lIns="91425" tIns="91425" rIns="91425" bIns="91425" anchor="ctr" anchorCtr="0">
                <a:noAutofit/>
              </a:bodyPr>
              <a:lstStyle/>
              <a:p>
                <a:endParaRPr>
                  <a:solidFill>
                    <a:srgbClr val="999999"/>
                  </a:solidFill>
                </a:endParaRPr>
              </a:p>
            </p:txBody>
          </p:sp>
          <p:sp>
            <p:nvSpPr>
              <p:cNvPr id="61" name="Google Shape;273;p21">
                <a:extLst>
                  <a:ext uri="{FF2B5EF4-FFF2-40B4-BE49-F238E27FC236}">
                    <a16:creationId xmlns:a16="http://schemas.microsoft.com/office/drawing/2014/main" id="{C0D256D1-7855-865B-09E2-8AECA8114F45}"/>
                  </a:ext>
                </a:extLst>
              </p:cNvPr>
              <p:cNvSpPr/>
              <p:nvPr/>
            </p:nvSpPr>
            <p:spPr>
              <a:xfrm>
                <a:off x="3728801" y="4297121"/>
                <a:ext cx="1409400" cy="128100"/>
              </a:xfrm>
              <a:prstGeom prst="parallelogram">
                <a:avLst>
                  <a:gd name="adj" fmla="val 96952"/>
                </a:avLst>
              </a:prstGeom>
              <a:solidFill>
                <a:srgbClr val="D9D9D9"/>
              </a:solidFill>
              <a:ln>
                <a:noFill/>
              </a:ln>
            </p:spPr>
            <p:txBody>
              <a:bodyPr spcFirstLastPara="1" wrap="square" lIns="91425" tIns="91425" rIns="91425" bIns="91425" anchor="ctr" anchorCtr="0">
                <a:noAutofit/>
              </a:bodyPr>
              <a:lstStyle/>
              <a:p>
                <a:endParaRPr>
                  <a:solidFill>
                    <a:srgbClr val="999999"/>
                  </a:solidFill>
                </a:endParaRPr>
              </a:p>
            </p:txBody>
          </p:sp>
        </p:grpSp>
        <p:grpSp>
          <p:nvGrpSpPr>
            <p:cNvPr id="196" name="Nhóm 195">
              <a:extLst>
                <a:ext uri="{FF2B5EF4-FFF2-40B4-BE49-F238E27FC236}">
                  <a16:creationId xmlns:a16="http://schemas.microsoft.com/office/drawing/2014/main" id="{E0F94584-D3B9-55EB-247C-247E31D998D6}"/>
                </a:ext>
              </a:extLst>
            </p:cNvPr>
            <p:cNvGrpSpPr/>
            <p:nvPr/>
          </p:nvGrpSpPr>
          <p:grpSpPr>
            <a:xfrm>
              <a:off x="5731182" y="4155539"/>
              <a:ext cx="1628376" cy="269682"/>
              <a:chOff x="5027155" y="4155539"/>
              <a:chExt cx="1409934" cy="269682"/>
            </a:xfrm>
            <a:solidFill>
              <a:srgbClr val="85D5E6"/>
            </a:solidFill>
          </p:grpSpPr>
          <p:sp>
            <p:nvSpPr>
              <p:cNvPr id="62" name="Google Shape;274;p21">
                <a:extLst>
                  <a:ext uri="{FF2B5EF4-FFF2-40B4-BE49-F238E27FC236}">
                    <a16:creationId xmlns:a16="http://schemas.microsoft.com/office/drawing/2014/main" id="{59BB24CB-D1F2-98B2-EF8F-5F2D987893DB}"/>
                  </a:ext>
                </a:extLst>
              </p:cNvPr>
              <p:cNvSpPr/>
              <p:nvPr/>
            </p:nvSpPr>
            <p:spPr>
              <a:xfrm flipH="1">
                <a:off x="5027689" y="4155539"/>
                <a:ext cx="1409400" cy="128100"/>
              </a:xfrm>
              <a:prstGeom prst="parallelogram">
                <a:avLst>
                  <a:gd name="adj" fmla="val 96952"/>
                </a:avLst>
              </a:prstGeom>
              <a:grpFill/>
              <a:ln>
                <a:noFill/>
              </a:ln>
            </p:spPr>
            <p:txBody>
              <a:bodyPr spcFirstLastPara="1" wrap="square" lIns="91425" tIns="91425" rIns="91425" bIns="91425" anchor="ctr" anchorCtr="0">
                <a:noAutofit/>
              </a:bodyPr>
              <a:lstStyle/>
              <a:p>
                <a:endParaRPr>
                  <a:solidFill>
                    <a:srgbClr val="999999"/>
                  </a:solidFill>
                </a:endParaRPr>
              </a:p>
            </p:txBody>
          </p:sp>
          <p:sp>
            <p:nvSpPr>
              <p:cNvPr id="63" name="Google Shape;275;p21">
                <a:extLst>
                  <a:ext uri="{FF2B5EF4-FFF2-40B4-BE49-F238E27FC236}">
                    <a16:creationId xmlns:a16="http://schemas.microsoft.com/office/drawing/2014/main" id="{A61BA85A-84DD-21AD-FE19-2F328A8C0A52}"/>
                  </a:ext>
                </a:extLst>
              </p:cNvPr>
              <p:cNvSpPr/>
              <p:nvPr/>
            </p:nvSpPr>
            <p:spPr>
              <a:xfrm>
                <a:off x="5027155" y="4297121"/>
                <a:ext cx="1409400" cy="128100"/>
              </a:xfrm>
              <a:prstGeom prst="parallelogram">
                <a:avLst>
                  <a:gd name="adj" fmla="val 96952"/>
                </a:avLst>
              </a:prstGeom>
              <a:grpFill/>
              <a:ln>
                <a:noFill/>
              </a:ln>
            </p:spPr>
            <p:txBody>
              <a:bodyPr spcFirstLastPara="1" wrap="square" lIns="91425" tIns="91425" rIns="91425" bIns="91425" anchor="ctr" anchorCtr="0">
                <a:noAutofit/>
              </a:bodyPr>
              <a:lstStyle/>
              <a:p>
                <a:endParaRPr>
                  <a:solidFill>
                    <a:srgbClr val="999999"/>
                  </a:solidFill>
                </a:endParaRPr>
              </a:p>
            </p:txBody>
          </p:sp>
        </p:grpSp>
        <p:grpSp>
          <p:nvGrpSpPr>
            <p:cNvPr id="194" name="Nhóm 193">
              <a:extLst>
                <a:ext uri="{FF2B5EF4-FFF2-40B4-BE49-F238E27FC236}">
                  <a16:creationId xmlns:a16="http://schemas.microsoft.com/office/drawing/2014/main" id="{B236FC5D-DA60-7ABA-01C2-4F5993983652}"/>
                </a:ext>
              </a:extLst>
            </p:cNvPr>
            <p:cNvGrpSpPr/>
            <p:nvPr/>
          </p:nvGrpSpPr>
          <p:grpSpPr>
            <a:xfrm>
              <a:off x="7288791" y="4155539"/>
              <a:ext cx="1471382" cy="269682"/>
              <a:chOff x="6321625" y="4155539"/>
              <a:chExt cx="1409934" cy="269682"/>
            </a:xfrm>
            <a:solidFill>
              <a:srgbClr val="00B0F0"/>
            </a:solidFill>
          </p:grpSpPr>
          <p:sp>
            <p:nvSpPr>
              <p:cNvPr id="192" name="Google Shape;276;p21">
                <a:extLst>
                  <a:ext uri="{FF2B5EF4-FFF2-40B4-BE49-F238E27FC236}">
                    <a16:creationId xmlns:a16="http://schemas.microsoft.com/office/drawing/2014/main" id="{3A3A4690-224C-C899-AA60-D1727D05A032}"/>
                  </a:ext>
                </a:extLst>
              </p:cNvPr>
              <p:cNvSpPr/>
              <p:nvPr/>
            </p:nvSpPr>
            <p:spPr>
              <a:xfrm flipH="1">
                <a:off x="6322159" y="4155539"/>
                <a:ext cx="1409400" cy="128100"/>
              </a:xfrm>
              <a:prstGeom prst="parallelogram">
                <a:avLst>
                  <a:gd name="adj" fmla="val 96952"/>
                </a:avLst>
              </a:prstGeom>
              <a:grpFill/>
              <a:ln>
                <a:noFill/>
              </a:ln>
            </p:spPr>
            <p:txBody>
              <a:bodyPr spcFirstLastPara="1" wrap="square" lIns="91425" tIns="91425" rIns="91425" bIns="91425" anchor="ctr" anchorCtr="0">
                <a:noAutofit/>
              </a:bodyPr>
              <a:lstStyle/>
              <a:p>
                <a:endParaRPr>
                  <a:solidFill>
                    <a:srgbClr val="999999"/>
                  </a:solidFill>
                </a:endParaRPr>
              </a:p>
            </p:txBody>
          </p:sp>
          <p:sp>
            <p:nvSpPr>
              <p:cNvPr id="193" name="Google Shape;277;p21">
                <a:extLst>
                  <a:ext uri="{FF2B5EF4-FFF2-40B4-BE49-F238E27FC236}">
                    <a16:creationId xmlns:a16="http://schemas.microsoft.com/office/drawing/2014/main" id="{5BB94B6F-9B17-BDFD-066F-331468E8D8C9}"/>
                  </a:ext>
                </a:extLst>
              </p:cNvPr>
              <p:cNvSpPr/>
              <p:nvPr/>
            </p:nvSpPr>
            <p:spPr>
              <a:xfrm>
                <a:off x="6321625" y="4297121"/>
                <a:ext cx="1409400" cy="128100"/>
              </a:xfrm>
              <a:prstGeom prst="parallelogram">
                <a:avLst>
                  <a:gd name="adj" fmla="val 96952"/>
                </a:avLst>
              </a:prstGeom>
              <a:grpFill/>
              <a:ln>
                <a:noFill/>
              </a:ln>
            </p:spPr>
            <p:txBody>
              <a:bodyPr spcFirstLastPara="1" wrap="square" lIns="91425" tIns="91425" rIns="91425" bIns="91425" anchor="ctr" anchorCtr="0">
                <a:noAutofit/>
              </a:bodyPr>
              <a:lstStyle/>
              <a:p>
                <a:endParaRPr>
                  <a:solidFill>
                    <a:srgbClr val="999999"/>
                  </a:solidFill>
                </a:endParaRPr>
              </a:p>
            </p:txBody>
          </p:sp>
        </p:grpSp>
      </p:grpSp>
      <p:sp>
        <p:nvSpPr>
          <p:cNvPr id="30" name="TextBox 29">
            <a:extLst>
              <a:ext uri="{FF2B5EF4-FFF2-40B4-BE49-F238E27FC236}">
                <a16:creationId xmlns:a16="http://schemas.microsoft.com/office/drawing/2014/main" id="{7E43914F-FC94-AF72-30CF-08D6AEF0E7DE}"/>
              </a:ext>
            </a:extLst>
          </p:cNvPr>
          <p:cNvSpPr txBox="1"/>
          <p:nvPr/>
        </p:nvSpPr>
        <p:spPr>
          <a:xfrm>
            <a:off x="1254369" y="1494692"/>
            <a:ext cx="3657600" cy="446272"/>
          </a:xfrm>
          <a:prstGeom prst="rect">
            <a:avLst/>
          </a:prstGeom>
          <a:noFill/>
        </p:spPr>
        <p:txBody>
          <a:bodyPr rot="0" spcFirstLastPara="0" vertOverflow="overflow" horzOverflow="overflow" vert="horz" wrap="square" lIns="121917" tIns="60958" rIns="121917" bIns="60958" numCol="1" spcCol="0" rtlCol="0" fromWordArt="0" anchor="t" anchorCtr="0" forceAA="0" compatLnSpc="1">
            <a:prstTxWarp prst="textNoShape">
              <a:avLst/>
            </a:prstTxWarp>
            <a:spAutoFit/>
          </a:bodyPr>
          <a:lstStyle/>
          <a:p>
            <a:r>
              <a:rPr lang="vi-VN" sz="2100" b="1" dirty="0">
                <a:solidFill>
                  <a:srgbClr val="FFFFFF"/>
                </a:solidFill>
                <a:latin typeface="Montserrat"/>
              </a:rPr>
              <a:t>DCC WATCHER </a:t>
            </a:r>
            <a:endParaRPr lang="en-US" sz="2100" dirty="0"/>
          </a:p>
        </p:txBody>
      </p:sp>
    </p:spTree>
    <p:extLst>
      <p:ext uri="{BB962C8B-B14F-4D97-AF65-F5344CB8AC3E}">
        <p14:creationId xmlns:p14="http://schemas.microsoft.com/office/powerpoint/2010/main" val="204019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idx="4"/>
          </p:nvPr>
        </p:nvSpPr>
        <p:spPr>
          <a:xfrm>
            <a:off x="1263056" y="593367"/>
            <a:ext cx="6160677" cy="657324"/>
          </a:xfrm>
          <a:prstGeom prst="rect">
            <a:avLst/>
          </a:prstGeom>
        </p:spPr>
        <p:txBody>
          <a:bodyPr spcFirstLastPara="1" wrap="square" lIns="121897" tIns="121897" rIns="121897" bIns="121897" anchor="t" anchorCtr="0">
            <a:noAutofit/>
          </a:bodyPr>
          <a:lstStyle/>
          <a:p>
            <a:r>
              <a:rPr lang="en-US" dirty="0">
                <a:solidFill>
                  <a:srgbClr val="00B0F0"/>
                </a:solidFill>
              </a:rPr>
              <a:t>SẢN PHẨM</a:t>
            </a:r>
            <a:r>
              <a:rPr lang="en-US" dirty="0">
                <a:solidFill>
                  <a:srgbClr val="FFAB40"/>
                </a:solidFill>
              </a:rPr>
              <a:t> </a:t>
            </a:r>
            <a:r>
              <a:rPr lang="en-US" dirty="0"/>
              <a:t>CÔNG NGHỆ</a:t>
            </a:r>
          </a:p>
        </p:txBody>
      </p:sp>
      <p:cxnSp>
        <p:nvCxnSpPr>
          <p:cNvPr id="234" name="Google Shape;234;p46"/>
          <p:cNvCxnSpPr/>
          <p:nvPr/>
        </p:nvCxnSpPr>
        <p:spPr>
          <a:xfrm>
            <a:off x="1919889" y="1250691"/>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5" name="Hộp Văn bản 14">
            <a:extLst>
              <a:ext uri="{FF2B5EF4-FFF2-40B4-BE49-F238E27FC236}">
                <a16:creationId xmlns:a16="http://schemas.microsoft.com/office/drawing/2014/main" id="{AF31EE55-C3A3-0E26-BACB-0A9A767C5D21}"/>
              </a:ext>
            </a:extLst>
          </p:cNvPr>
          <p:cNvSpPr txBox="1"/>
          <p:nvPr/>
        </p:nvSpPr>
        <p:spPr>
          <a:xfrm>
            <a:off x="1264151" y="2453937"/>
            <a:ext cx="5287727" cy="3877985"/>
          </a:xfrm>
          <a:prstGeom prst="rect">
            <a:avLst/>
          </a:prstGeom>
          <a:noFill/>
        </p:spPr>
        <p:txBody>
          <a:bodyPr wrap="square" lIns="121917" tIns="60958" rIns="121917" bIns="60958" anchor="t">
            <a:spAutoFit/>
          </a:bodyPr>
          <a:lstStyle/>
          <a:p>
            <a:pPr algn="just">
              <a:spcAft>
                <a:spcPts val="800"/>
              </a:spcAft>
            </a:pPr>
            <a:r>
              <a:rPr lang="en-US" dirty="0" err="1">
                <a:solidFill>
                  <a:schemeClr val="bg1"/>
                </a:solidFill>
                <a:latin typeface="Montserrat"/>
                <a:sym typeface="Jura"/>
              </a:rPr>
              <a:t>Mỗi</a:t>
            </a:r>
            <a:r>
              <a:rPr lang="en-US" dirty="0">
                <a:solidFill>
                  <a:schemeClr val="bg1"/>
                </a:solidFill>
                <a:latin typeface="Montserrat"/>
                <a:sym typeface="Jura"/>
              </a:rPr>
              <a:t> đ</a:t>
            </a:r>
            <a:r>
              <a:rPr lang="vi-VN" dirty="0">
                <a:solidFill>
                  <a:schemeClr val="bg1"/>
                </a:solidFill>
                <a:latin typeface="Montserrat"/>
                <a:sym typeface="Jura"/>
              </a:rPr>
              <a:t>ơ</a:t>
            </a:r>
            <a:r>
              <a:rPr lang="en-US" dirty="0">
                <a:solidFill>
                  <a:schemeClr val="bg1"/>
                </a:solidFill>
                <a:latin typeface="Montserrat"/>
                <a:sym typeface="Jura"/>
              </a:rPr>
              <a:t>n </a:t>
            </a:r>
            <a:r>
              <a:rPr lang="en-US" dirty="0" err="1">
                <a:solidFill>
                  <a:schemeClr val="bg1"/>
                </a:solidFill>
                <a:latin typeface="Montserrat"/>
                <a:sym typeface="Jura"/>
              </a:rPr>
              <a:t>vị</a:t>
            </a:r>
            <a:r>
              <a:rPr lang="en-US" dirty="0">
                <a:solidFill>
                  <a:schemeClr val="bg1"/>
                </a:solidFill>
                <a:latin typeface="Montserrat"/>
                <a:sym typeface="Jura"/>
              </a:rPr>
              <a:t> Báo </a:t>
            </a:r>
            <a:r>
              <a:rPr lang="en-US" dirty="0" err="1">
                <a:solidFill>
                  <a:schemeClr val="bg1"/>
                </a:solidFill>
                <a:latin typeface="Montserrat"/>
                <a:sym typeface="Jura"/>
              </a:rPr>
              <a:t>chí</a:t>
            </a:r>
            <a:r>
              <a:rPr lang="en-US" dirty="0">
                <a:solidFill>
                  <a:schemeClr val="bg1"/>
                </a:solidFill>
                <a:latin typeface="Montserrat"/>
                <a:sym typeface="Jura"/>
              </a:rPr>
              <a:t>, </a:t>
            </a:r>
            <a:r>
              <a:rPr lang="en-US" dirty="0" err="1">
                <a:solidFill>
                  <a:schemeClr val="bg1"/>
                </a:solidFill>
                <a:latin typeface="Montserrat"/>
                <a:sym typeface="Jura"/>
              </a:rPr>
              <a:t>xuất</a:t>
            </a:r>
            <a:r>
              <a:rPr lang="en-US" dirty="0">
                <a:solidFill>
                  <a:schemeClr val="bg1"/>
                </a:solidFill>
                <a:latin typeface="Montserrat"/>
                <a:sym typeface="Jura"/>
              </a:rPr>
              <a:t> </a:t>
            </a:r>
            <a:r>
              <a:rPr lang="en-US" dirty="0" err="1">
                <a:solidFill>
                  <a:schemeClr val="bg1"/>
                </a:solidFill>
                <a:latin typeface="Montserrat"/>
                <a:sym typeface="Jura"/>
              </a:rPr>
              <a:t>bản</a:t>
            </a:r>
            <a:r>
              <a:rPr lang="en-US" dirty="0">
                <a:solidFill>
                  <a:schemeClr val="bg1"/>
                </a:solidFill>
                <a:latin typeface="Montserrat"/>
                <a:sym typeface="Jura"/>
              </a:rPr>
              <a:t> đ</a:t>
            </a:r>
            <a:r>
              <a:rPr lang="vi-VN" dirty="0">
                <a:solidFill>
                  <a:schemeClr val="bg1"/>
                </a:solidFill>
                <a:latin typeface="Montserrat"/>
                <a:sym typeface="Jura"/>
              </a:rPr>
              <a:t>ư</a:t>
            </a:r>
            <a:r>
              <a:rPr lang="en-US" dirty="0" err="1">
                <a:solidFill>
                  <a:schemeClr val="bg1"/>
                </a:solidFill>
                <a:latin typeface="Montserrat"/>
                <a:sym typeface="Jura"/>
              </a:rPr>
              <a:t>ợc</a:t>
            </a:r>
            <a:r>
              <a:rPr lang="en-US" dirty="0">
                <a:solidFill>
                  <a:schemeClr val="bg1"/>
                </a:solidFill>
                <a:latin typeface="Montserrat"/>
                <a:sym typeface="Jura"/>
              </a:rPr>
              <a:t> </a:t>
            </a:r>
            <a:r>
              <a:rPr lang="en-US" dirty="0" err="1">
                <a:solidFill>
                  <a:schemeClr val="bg1"/>
                </a:solidFill>
                <a:latin typeface="Montserrat"/>
                <a:sym typeface="Jura"/>
              </a:rPr>
              <a:t>cung</a:t>
            </a:r>
            <a:r>
              <a:rPr lang="en-US" dirty="0">
                <a:solidFill>
                  <a:schemeClr val="bg1"/>
                </a:solidFill>
                <a:latin typeface="Montserrat"/>
                <a:sym typeface="Jura"/>
              </a:rPr>
              <a:t> </a:t>
            </a:r>
            <a:r>
              <a:rPr lang="en-US" dirty="0" err="1">
                <a:solidFill>
                  <a:schemeClr val="bg1"/>
                </a:solidFill>
                <a:latin typeface="Montserrat"/>
                <a:sym typeface="Jura"/>
              </a:rPr>
              <a:t>cấp</a:t>
            </a:r>
            <a:r>
              <a:rPr lang="en-US" dirty="0">
                <a:solidFill>
                  <a:schemeClr val="bg1"/>
                </a:solidFill>
                <a:latin typeface="Montserrat"/>
                <a:sym typeface="Jura"/>
              </a:rPr>
              <a:t> 1 </a:t>
            </a:r>
            <a:r>
              <a:rPr lang="en-US" dirty="0" err="1">
                <a:solidFill>
                  <a:schemeClr val="bg1"/>
                </a:solidFill>
                <a:latin typeface="Montserrat"/>
                <a:sym typeface="Jura"/>
              </a:rPr>
              <a:t>tài</a:t>
            </a:r>
            <a:r>
              <a:rPr lang="en-US" dirty="0">
                <a:solidFill>
                  <a:schemeClr val="bg1"/>
                </a:solidFill>
                <a:latin typeface="Montserrat"/>
                <a:sym typeface="Jura"/>
              </a:rPr>
              <a:t> </a:t>
            </a:r>
            <a:r>
              <a:rPr lang="en-US" dirty="0" err="1">
                <a:solidFill>
                  <a:schemeClr val="bg1"/>
                </a:solidFill>
                <a:latin typeface="Montserrat"/>
                <a:sym typeface="Jura"/>
              </a:rPr>
              <a:t>khoản</a:t>
            </a:r>
            <a:r>
              <a:rPr lang="en-US" dirty="0">
                <a:solidFill>
                  <a:schemeClr val="bg1"/>
                </a:solidFill>
                <a:latin typeface="Montserrat"/>
                <a:sym typeface="Jura"/>
              </a:rPr>
              <a:t> </a:t>
            </a:r>
            <a:r>
              <a:rPr lang="en-US" dirty="0" err="1">
                <a:solidFill>
                  <a:schemeClr val="bg1"/>
                </a:solidFill>
                <a:latin typeface="Montserrat"/>
                <a:sym typeface="Jura"/>
              </a:rPr>
              <a:t>trên</a:t>
            </a:r>
            <a:r>
              <a:rPr lang="en-US" dirty="0">
                <a:solidFill>
                  <a:schemeClr val="bg1"/>
                </a:solidFill>
                <a:latin typeface="Montserrat"/>
                <a:sym typeface="Jura"/>
              </a:rPr>
              <a:t> </a:t>
            </a:r>
            <a:r>
              <a:rPr lang="en-US" dirty="0" err="1">
                <a:solidFill>
                  <a:schemeClr val="bg1"/>
                </a:solidFill>
                <a:latin typeface="Montserrat"/>
                <a:sym typeface="Jura"/>
              </a:rPr>
              <a:t>hệ</a:t>
            </a:r>
            <a:r>
              <a:rPr lang="en-US" dirty="0">
                <a:solidFill>
                  <a:schemeClr val="bg1"/>
                </a:solidFill>
                <a:latin typeface="Montserrat"/>
                <a:sym typeface="Jura"/>
              </a:rPr>
              <a:t> </a:t>
            </a:r>
            <a:r>
              <a:rPr lang="en-US" dirty="0" err="1">
                <a:solidFill>
                  <a:schemeClr val="bg1"/>
                </a:solidFill>
                <a:latin typeface="Montserrat"/>
                <a:sym typeface="Jura"/>
              </a:rPr>
              <a:t>thống</a:t>
            </a:r>
            <a:r>
              <a:rPr lang="en-US" dirty="0">
                <a:solidFill>
                  <a:schemeClr val="bg1"/>
                </a:solidFill>
                <a:latin typeface="Montserrat"/>
                <a:sym typeface="Jura"/>
              </a:rPr>
              <a:t>.</a:t>
            </a:r>
            <a:endParaRPr lang="en-US">
              <a:solidFill>
                <a:schemeClr val="bg1"/>
              </a:solidFill>
              <a:latin typeface="Montserrat"/>
            </a:endParaRPr>
          </a:p>
          <a:p>
            <a:pPr algn="just">
              <a:spcAft>
                <a:spcPts val="800"/>
              </a:spcAft>
            </a:pPr>
            <a:r>
              <a:rPr lang="en-US" dirty="0">
                <a:solidFill>
                  <a:schemeClr val="bg1"/>
                </a:solidFill>
                <a:latin typeface="Montserrat"/>
                <a:sym typeface="Jura"/>
              </a:rPr>
              <a:t>Các đ</a:t>
            </a:r>
            <a:r>
              <a:rPr lang="vi-VN" dirty="0">
                <a:solidFill>
                  <a:schemeClr val="bg1"/>
                </a:solidFill>
                <a:latin typeface="Montserrat"/>
                <a:sym typeface="Jura"/>
              </a:rPr>
              <a:t>ơ</a:t>
            </a:r>
            <a:r>
              <a:rPr lang="en-US" dirty="0">
                <a:solidFill>
                  <a:schemeClr val="bg1"/>
                </a:solidFill>
                <a:latin typeface="Montserrat"/>
                <a:sym typeface="Jura"/>
              </a:rPr>
              <a:t>n </a:t>
            </a:r>
            <a:r>
              <a:rPr lang="en-US" dirty="0" err="1">
                <a:solidFill>
                  <a:schemeClr val="bg1"/>
                </a:solidFill>
                <a:latin typeface="Montserrat"/>
                <a:sym typeface="Jura"/>
              </a:rPr>
              <a:t>vị</a:t>
            </a:r>
            <a:r>
              <a:rPr lang="en-US" dirty="0">
                <a:solidFill>
                  <a:schemeClr val="bg1"/>
                </a:solidFill>
                <a:latin typeface="Montserrat"/>
                <a:sym typeface="Jura"/>
              </a:rPr>
              <a:t> </a:t>
            </a:r>
            <a:r>
              <a:rPr lang="en-US" dirty="0" err="1">
                <a:solidFill>
                  <a:schemeClr val="bg1"/>
                </a:solidFill>
                <a:latin typeface="Montserrat"/>
                <a:sym typeface="Jura"/>
              </a:rPr>
              <a:t>báo</a:t>
            </a:r>
            <a:r>
              <a:rPr lang="en-US" dirty="0">
                <a:solidFill>
                  <a:schemeClr val="bg1"/>
                </a:solidFill>
                <a:latin typeface="Montserrat"/>
                <a:sym typeface="Jura"/>
              </a:rPr>
              <a:t> </a:t>
            </a:r>
            <a:r>
              <a:rPr lang="en-US" dirty="0" err="1">
                <a:solidFill>
                  <a:schemeClr val="bg1"/>
                </a:solidFill>
                <a:latin typeface="Montserrat"/>
                <a:sym typeface="Jura"/>
              </a:rPr>
              <a:t>chí</a:t>
            </a:r>
            <a:r>
              <a:rPr lang="en-US" dirty="0">
                <a:solidFill>
                  <a:schemeClr val="bg1"/>
                </a:solidFill>
                <a:latin typeface="Montserrat"/>
                <a:sym typeface="Jura"/>
              </a:rPr>
              <a:t> </a:t>
            </a:r>
            <a:r>
              <a:rPr lang="en-US" dirty="0" err="1">
                <a:solidFill>
                  <a:schemeClr val="bg1"/>
                </a:solidFill>
                <a:latin typeface="Montserrat"/>
                <a:sym typeface="Jura"/>
              </a:rPr>
              <a:t>có</a:t>
            </a:r>
            <a:r>
              <a:rPr lang="en-US" dirty="0">
                <a:solidFill>
                  <a:schemeClr val="bg1"/>
                </a:solidFill>
                <a:latin typeface="Montserrat"/>
                <a:sym typeface="Jura"/>
              </a:rPr>
              <a:t> </a:t>
            </a:r>
            <a:r>
              <a:rPr lang="en-US" dirty="0" err="1">
                <a:solidFill>
                  <a:schemeClr val="bg1"/>
                </a:solidFill>
                <a:latin typeface="Montserrat"/>
                <a:sym typeface="Jura"/>
              </a:rPr>
              <a:t>nhu</a:t>
            </a:r>
            <a:r>
              <a:rPr lang="en-US" dirty="0">
                <a:solidFill>
                  <a:schemeClr val="bg1"/>
                </a:solidFill>
                <a:latin typeface="Montserrat"/>
                <a:sym typeface="Jura"/>
              </a:rPr>
              <a:t> </a:t>
            </a:r>
            <a:r>
              <a:rPr lang="en-US" dirty="0" err="1">
                <a:solidFill>
                  <a:schemeClr val="bg1"/>
                </a:solidFill>
                <a:latin typeface="Montserrat"/>
                <a:sym typeface="Jura"/>
              </a:rPr>
              <a:t>cầu</a:t>
            </a:r>
            <a:r>
              <a:rPr lang="en-US" dirty="0">
                <a:solidFill>
                  <a:schemeClr val="bg1"/>
                </a:solidFill>
                <a:latin typeface="Montserrat"/>
                <a:sym typeface="Jura"/>
              </a:rPr>
              <a:t> </a:t>
            </a:r>
            <a:r>
              <a:rPr lang="en-US" dirty="0" err="1">
                <a:solidFill>
                  <a:schemeClr val="bg1"/>
                </a:solidFill>
                <a:latin typeface="Montserrat"/>
                <a:sym typeface="Jura"/>
              </a:rPr>
              <a:t>bảo</a:t>
            </a:r>
            <a:r>
              <a:rPr lang="en-US" dirty="0">
                <a:solidFill>
                  <a:schemeClr val="bg1"/>
                </a:solidFill>
                <a:latin typeface="Montserrat"/>
                <a:sym typeface="Jura"/>
              </a:rPr>
              <a:t> </a:t>
            </a:r>
            <a:r>
              <a:rPr lang="en-US" dirty="0" err="1">
                <a:solidFill>
                  <a:schemeClr val="bg1"/>
                </a:solidFill>
                <a:latin typeface="Montserrat"/>
                <a:sym typeface="Jura"/>
              </a:rPr>
              <a:t>vệ</a:t>
            </a:r>
            <a:r>
              <a:rPr lang="en-US" dirty="0">
                <a:solidFill>
                  <a:schemeClr val="bg1"/>
                </a:solidFill>
                <a:latin typeface="Montserrat"/>
                <a:sym typeface="Jura"/>
              </a:rPr>
              <a:t> </a:t>
            </a:r>
            <a:r>
              <a:rPr lang="en-US" dirty="0" err="1">
                <a:solidFill>
                  <a:schemeClr val="bg1"/>
                </a:solidFill>
                <a:latin typeface="Montserrat"/>
                <a:sym typeface="Jura"/>
              </a:rPr>
              <a:t>Bản</a:t>
            </a:r>
            <a:r>
              <a:rPr lang="en-US" dirty="0">
                <a:solidFill>
                  <a:schemeClr val="bg1"/>
                </a:solidFill>
                <a:latin typeface="Montserrat"/>
                <a:sym typeface="Jura"/>
              </a:rPr>
              <a:t> </a:t>
            </a:r>
            <a:r>
              <a:rPr lang="en-US" dirty="0" err="1">
                <a:solidFill>
                  <a:schemeClr val="bg1"/>
                </a:solidFill>
                <a:latin typeface="Montserrat"/>
                <a:sym typeface="Jura"/>
              </a:rPr>
              <a:t>quyền</a:t>
            </a:r>
            <a:r>
              <a:rPr lang="en-US" dirty="0">
                <a:solidFill>
                  <a:schemeClr val="bg1"/>
                </a:solidFill>
                <a:latin typeface="Montserrat"/>
                <a:sym typeface="Jura"/>
              </a:rPr>
              <a:t> </a:t>
            </a:r>
            <a:r>
              <a:rPr lang="en-US" dirty="0" err="1">
                <a:solidFill>
                  <a:schemeClr val="bg1"/>
                </a:solidFill>
                <a:latin typeface="Montserrat"/>
                <a:sym typeface="Jura"/>
              </a:rPr>
              <a:t>cho</a:t>
            </a:r>
            <a:r>
              <a:rPr lang="en-US" dirty="0">
                <a:solidFill>
                  <a:schemeClr val="bg1"/>
                </a:solidFill>
                <a:latin typeface="Montserrat"/>
                <a:sym typeface="Jura"/>
              </a:rPr>
              <a:t> </a:t>
            </a:r>
            <a:r>
              <a:rPr lang="en-US" dirty="0" err="1">
                <a:solidFill>
                  <a:schemeClr val="bg1"/>
                </a:solidFill>
                <a:latin typeface="Montserrat"/>
                <a:sym typeface="Jura"/>
              </a:rPr>
              <a:t>tác</a:t>
            </a:r>
            <a:r>
              <a:rPr lang="en-US" dirty="0">
                <a:solidFill>
                  <a:schemeClr val="bg1"/>
                </a:solidFill>
                <a:latin typeface="Montserrat"/>
                <a:sym typeface="Jura"/>
              </a:rPr>
              <a:t> </a:t>
            </a:r>
            <a:r>
              <a:rPr lang="en-US" dirty="0" err="1">
                <a:solidFill>
                  <a:schemeClr val="bg1"/>
                </a:solidFill>
                <a:latin typeface="Montserrat"/>
                <a:sym typeface="Jura"/>
              </a:rPr>
              <a:t>phẩm</a:t>
            </a:r>
            <a:r>
              <a:rPr lang="en-US" dirty="0">
                <a:solidFill>
                  <a:schemeClr val="bg1"/>
                </a:solidFill>
                <a:latin typeface="Montserrat"/>
                <a:sym typeface="Jura"/>
              </a:rPr>
              <a:t> </a:t>
            </a:r>
            <a:r>
              <a:rPr lang="en-US" dirty="0" err="1">
                <a:solidFill>
                  <a:schemeClr val="bg1"/>
                </a:solidFill>
                <a:latin typeface="Montserrat"/>
                <a:sym typeface="Jura"/>
              </a:rPr>
              <a:t>của</a:t>
            </a:r>
            <a:r>
              <a:rPr lang="en-US" dirty="0">
                <a:solidFill>
                  <a:schemeClr val="bg1"/>
                </a:solidFill>
                <a:latin typeface="Montserrat"/>
                <a:sym typeface="Jura"/>
              </a:rPr>
              <a:t> đ</a:t>
            </a:r>
            <a:r>
              <a:rPr lang="vi-VN" dirty="0">
                <a:solidFill>
                  <a:schemeClr val="bg1"/>
                </a:solidFill>
                <a:latin typeface="Montserrat"/>
                <a:sym typeface="Jura"/>
              </a:rPr>
              <a:t>ơ</a:t>
            </a:r>
            <a:r>
              <a:rPr lang="en-US" dirty="0">
                <a:solidFill>
                  <a:schemeClr val="bg1"/>
                </a:solidFill>
                <a:latin typeface="Montserrat"/>
                <a:sym typeface="Jura"/>
              </a:rPr>
              <a:t>n </a:t>
            </a:r>
            <a:r>
              <a:rPr lang="en-US" dirty="0" err="1">
                <a:solidFill>
                  <a:schemeClr val="bg1"/>
                </a:solidFill>
                <a:latin typeface="Montserrat"/>
                <a:sym typeface="Jura"/>
              </a:rPr>
              <a:t>vị</a:t>
            </a:r>
            <a:r>
              <a:rPr lang="en-US" dirty="0">
                <a:solidFill>
                  <a:schemeClr val="bg1"/>
                </a:solidFill>
                <a:latin typeface="Montserrat"/>
                <a:sym typeface="Jura"/>
              </a:rPr>
              <a:t>, </a:t>
            </a:r>
            <a:r>
              <a:rPr lang="en-US" dirty="0" err="1">
                <a:solidFill>
                  <a:schemeClr val="bg1"/>
                </a:solidFill>
                <a:latin typeface="Montserrat"/>
                <a:sym typeface="Jura"/>
              </a:rPr>
              <a:t>đưa</a:t>
            </a:r>
            <a:r>
              <a:rPr lang="en-US" dirty="0">
                <a:solidFill>
                  <a:schemeClr val="bg1"/>
                </a:solidFill>
                <a:latin typeface="Montserrat"/>
                <a:sym typeface="Jura"/>
              </a:rPr>
              <a:t> </a:t>
            </a:r>
            <a:r>
              <a:rPr lang="en-US" dirty="0" err="1">
                <a:solidFill>
                  <a:schemeClr val="bg1"/>
                </a:solidFill>
                <a:latin typeface="Montserrat"/>
                <a:sym typeface="Jura"/>
              </a:rPr>
              <a:t>nội</a:t>
            </a:r>
            <a:r>
              <a:rPr lang="en-US" dirty="0">
                <a:solidFill>
                  <a:schemeClr val="bg1"/>
                </a:solidFill>
                <a:latin typeface="Montserrat"/>
                <a:sym typeface="Jura"/>
              </a:rPr>
              <a:t> dung </a:t>
            </a:r>
            <a:r>
              <a:rPr lang="en-US" dirty="0" err="1">
                <a:solidFill>
                  <a:schemeClr val="bg1"/>
                </a:solidFill>
                <a:latin typeface="Montserrat"/>
                <a:sym typeface="Jura"/>
              </a:rPr>
              <a:t>lên</a:t>
            </a:r>
            <a:r>
              <a:rPr lang="en-US" dirty="0">
                <a:solidFill>
                  <a:schemeClr val="bg1"/>
                </a:solidFill>
                <a:latin typeface="Montserrat"/>
                <a:sym typeface="Jura"/>
              </a:rPr>
              <a:t> </a:t>
            </a:r>
            <a:r>
              <a:rPr lang="en-US" dirty="0" err="1">
                <a:solidFill>
                  <a:schemeClr val="bg1"/>
                </a:solidFill>
                <a:latin typeface="Montserrat"/>
                <a:sym typeface="Jura"/>
              </a:rPr>
              <a:t>hệ</a:t>
            </a:r>
            <a:r>
              <a:rPr lang="en-US" dirty="0">
                <a:solidFill>
                  <a:schemeClr val="bg1"/>
                </a:solidFill>
                <a:latin typeface="Montserrat"/>
                <a:sym typeface="Jura"/>
              </a:rPr>
              <a:t> </a:t>
            </a:r>
            <a:r>
              <a:rPr lang="en-US" dirty="0" err="1">
                <a:solidFill>
                  <a:schemeClr val="bg1"/>
                </a:solidFill>
                <a:latin typeface="Montserrat"/>
                <a:sym typeface="Jura"/>
              </a:rPr>
              <a:t>thống</a:t>
            </a:r>
            <a:r>
              <a:rPr lang="en-US" dirty="0">
                <a:solidFill>
                  <a:schemeClr val="bg1"/>
                </a:solidFill>
                <a:latin typeface="Montserrat"/>
                <a:sym typeface="Jura"/>
              </a:rPr>
              <a:t>.</a:t>
            </a:r>
            <a:endParaRPr lang="vi-VN" dirty="0">
              <a:solidFill>
                <a:schemeClr val="bg1"/>
              </a:solidFill>
              <a:latin typeface="Montserrat"/>
            </a:endParaRPr>
          </a:p>
          <a:p>
            <a:pPr algn="just">
              <a:spcAft>
                <a:spcPts val="800"/>
              </a:spcAft>
            </a:pPr>
            <a:r>
              <a:rPr lang="en-US" dirty="0" err="1">
                <a:solidFill>
                  <a:schemeClr val="bg1"/>
                </a:solidFill>
                <a:latin typeface="Montserrat"/>
                <a:sym typeface="Jura"/>
              </a:rPr>
              <a:t>Dựa</a:t>
            </a:r>
            <a:r>
              <a:rPr lang="en-US" dirty="0">
                <a:solidFill>
                  <a:schemeClr val="bg1"/>
                </a:solidFill>
                <a:latin typeface="Montserrat"/>
                <a:sym typeface="Jura"/>
              </a:rPr>
              <a:t> </a:t>
            </a:r>
            <a:r>
              <a:rPr lang="en-US" dirty="0" err="1">
                <a:solidFill>
                  <a:schemeClr val="bg1"/>
                </a:solidFill>
                <a:latin typeface="Montserrat"/>
                <a:sym typeface="Jura"/>
              </a:rPr>
              <a:t>trên</a:t>
            </a:r>
            <a:r>
              <a:rPr lang="en-US" dirty="0">
                <a:solidFill>
                  <a:schemeClr val="bg1"/>
                </a:solidFill>
                <a:latin typeface="Montserrat"/>
                <a:sym typeface="Jura"/>
              </a:rPr>
              <a:t> </a:t>
            </a:r>
            <a:r>
              <a:rPr lang="en-US" dirty="0" err="1">
                <a:solidFill>
                  <a:schemeClr val="bg1"/>
                </a:solidFill>
                <a:latin typeface="Montserrat"/>
                <a:sym typeface="Jura"/>
              </a:rPr>
              <a:t>hệ</a:t>
            </a:r>
            <a:r>
              <a:rPr lang="en-US" dirty="0">
                <a:solidFill>
                  <a:schemeClr val="bg1"/>
                </a:solidFill>
                <a:latin typeface="Montserrat"/>
                <a:sym typeface="Jura"/>
              </a:rPr>
              <a:t> </a:t>
            </a:r>
            <a:r>
              <a:rPr lang="en-US" dirty="0" err="1">
                <a:solidFill>
                  <a:schemeClr val="bg1"/>
                </a:solidFill>
                <a:latin typeface="Montserrat"/>
                <a:sym typeface="Jura"/>
              </a:rPr>
              <a:t>thống</a:t>
            </a:r>
            <a:r>
              <a:rPr lang="en-US" dirty="0">
                <a:solidFill>
                  <a:schemeClr val="bg1"/>
                </a:solidFill>
                <a:latin typeface="Montserrat"/>
                <a:sym typeface="Jura"/>
              </a:rPr>
              <a:t> </a:t>
            </a:r>
            <a:r>
              <a:rPr lang="en-US" dirty="0" err="1">
                <a:solidFill>
                  <a:schemeClr val="bg1"/>
                </a:solidFill>
                <a:latin typeface="Montserrat"/>
                <a:sym typeface="Jura"/>
              </a:rPr>
              <a:t>thu</a:t>
            </a:r>
            <a:r>
              <a:rPr lang="en-US" dirty="0">
                <a:solidFill>
                  <a:schemeClr val="bg1"/>
                </a:solidFill>
                <a:latin typeface="Montserrat"/>
                <a:sym typeface="Jura"/>
              </a:rPr>
              <a:t> </a:t>
            </a:r>
            <a:r>
              <a:rPr lang="en-US" dirty="0" err="1">
                <a:solidFill>
                  <a:schemeClr val="bg1"/>
                </a:solidFill>
                <a:latin typeface="Montserrat"/>
                <a:sym typeface="Jura"/>
              </a:rPr>
              <a:t>thập</a:t>
            </a:r>
            <a:r>
              <a:rPr lang="en-US" dirty="0">
                <a:solidFill>
                  <a:schemeClr val="bg1"/>
                </a:solidFill>
                <a:latin typeface="Montserrat"/>
                <a:sym typeface="Jura"/>
              </a:rPr>
              <a:t> </a:t>
            </a:r>
            <a:r>
              <a:rPr lang="en-US" dirty="0" err="1">
                <a:solidFill>
                  <a:schemeClr val="bg1"/>
                </a:solidFill>
                <a:latin typeface="Montserrat"/>
                <a:sym typeface="Jura"/>
              </a:rPr>
              <a:t>dữ</a:t>
            </a:r>
            <a:r>
              <a:rPr lang="en-US" dirty="0">
                <a:solidFill>
                  <a:schemeClr val="bg1"/>
                </a:solidFill>
                <a:latin typeface="Montserrat"/>
                <a:sym typeface="Jura"/>
              </a:rPr>
              <a:t> </a:t>
            </a:r>
            <a:r>
              <a:rPr lang="en-US" dirty="0" err="1">
                <a:solidFill>
                  <a:schemeClr val="bg1"/>
                </a:solidFill>
                <a:latin typeface="Montserrat"/>
                <a:sym typeface="Jura"/>
              </a:rPr>
              <a:t>liệu</a:t>
            </a:r>
            <a:r>
              <a:rPr lang="en-US" dirty="0">
                <a:solidFill>
                  <a:schemeClr val="bg1"/>
                </a:solidFill>
                <a:latin typeface="Montserrat"/>
                <a:sym typeface="Jura"/>
              </a:rPr>
              <a:t> </a:t>
            </a:r>
            <a:r>
              <a:rPr lang="en-US" dirty="0" err="1">
                <a:solidFill>
                  <a:schemeClr val="bg1"/>
                </a:solidFill>
                <a:latin typeface="Montserrat"/>
                <a:sym typeface="Jura"/>
              </a:rPr>
              <a:t>lớn</a:t>
            </a:r>
            <a:r>
              <a:rPr lang="en-US" dirty="0">
                <a:solidFill>
                  <a:schemeClr val="bg1"/>
                </a:solidFill>
                <a:latin typeface="Montserrat"/>
                <a:sym typeface="Jura"/>
              </a:rPr>
              <a:t> </a:t>
            </a:r>
            <a:r>
              <a:rPr lang="en-US" dirty="0" err="1">
                <a:solidFill>
                  <a:schemeClr val="bg1"/>
                </a:solidFill>
                <a:latin typeface="Montserrat"/>
                <a:sym typeface="Jura"/>
              </a:rPr>
              <a:t>của</a:t>
            </a:r>
            <a:r>
              <a:rPr lang="en-US" dirty="0">
                <a:solidFill>
                  <a:schemeClr val="bg1"/>
                </a:solidFill>
                <a:latin typeface="Montserrat"/>
                <a:sym typeface="Jura"/>
              </a:rPr>
              <a:t> DCC, </a:t>
            </a:r>
            <a:r>
              <a:rPr lang="en-US" dirty="0" err="1">
                <a:solidFill>
                  <a:schemeClr val="bg1"/>
                </a:solidFill>
                <a:latin typeface="Montserrat"/>
                <a:sym typeface="Jura"/>
              </a:rPr>
              <a:t>hệ</a:t>
            </a:r>
            <a:r>
              <a:rPr lang="en-US" dirty="0">
                <a:solidFill>
                  <a:schemeClr val="bg1"/>
                </a:solidFill>
                <a:latin typeface="Montserrat"/>
                <a:sym typeface="Jura"/>
              </a:rPr>
              <a:t> </a:t>
            </a:r>
            <a:r>
              <a:rPr lang="en-US" dirty="0" err="1">
                <a:solidFill>
                  <a:schemeClr val="bg1"/>
                </a:solidFill>
                <a:latin typeface="Montserrat"/>
                <a:sym typeface="Jura"/>
              </a:rPr>
              <a:t>thống</a:t>
            </a:r>
            <a:r>
              <a:rPr lang="en-US" dirty="0">
                <a:solidFill>
                  <a:schemeClr val="bg1"/>
                </a:solidFill>
                <a:latin typeface="Montserrat"/>
                <a:sym typeface="Jura"/>
              </a:rPr>
              <a:t> </a:t>
            </a:r>
            <a:r>
              <a:rPr lang="en-US" dirty="0" err="1">
                <a:solidFill>
                  <a:schemeClr val="bg1"/>
                </a:solidFill>
                <a:latin typeface="Montserrat"/>
                <a:sym typeface="Jura"/>
              </a:rPr>
              <a:t>sẽ</a:t>
            </a:r>
            <a:r>
              <a:rPr lang="en-US" dirty="0">
                <a:solidFill>
                  <a:schemeClr val="bg1"/>
                </a:solidFill>
                <a:latin typeface="Montserrat"/>
                <a:sym typeface="Jura"/>
              </a:rPr>
              <a:t> </a:t>
            </a:r>
            <a:r>
              <a:rPr lang="en-US" dirty="0" err="1">
                <a:solidFill>
                  <a:schemeClr val="bg1"/>
                </a:solidFill>
                <a:latin typeface="Montserrat"/>
                <a:sym typeface="Jura"/>
              </a:rPr>
              <a:t>phát</a:t>
            </a:r>
            <a:r>
              <a:rPr lang="en-US" dirty="0">
                <a:solidFill>
                  <a:schemeClr val="bg1"/>
                </a:solidFill>
                <a:latin typeface="Montserrat"/>
                <a:sym typeface="Jura"/>
              </a:rPr>
              <a:t> </a:t>
            </a:r>
            <a:r>
              <a:rPr lang="en-US" dirty="0" err="1">
                <a:solidFill>
                  <a:schemeClr val="bg1"/>
                </a:solidFill>
                <a:latin typeface="Montserrat"/>
                <a:sym typeface="Jura"/>
              </a:rPr>
              <a:t>hiện</a:t>
            </a:r>
            <a:r>
              <a:rPr lang="en-US" dirty="0">
                <a:solidFill>
                  <a:schemeClr val="bg1"/>
                </a:solidFill>
                <a:latin typeface="Montserrat"/>
                <a:sym typeface="Jura"/>
              </a:rPr>
              <a:t> </a:t>
            </a:r>
            <a:r>
              <a:rPr lang="en-US" dirty="0" err="1">
                <a:solidFill>
                  <a:schemeClr val="bg1"/>
                </a:solidFill>
                <a:latin typeface="Montserrat"/>
                <a:sym typeface="Jura"/>
              </a:rPr>
              <a:t>tỷ</a:t>
            </a:r>
            <a:r>
              <a:rPr lang="en-US" dirty="0">
                <a:solidFill>
                  <a:schemeClr val="bg1"/>
                </a:solidFill>
                <a:latin typeface="Montserrat"/>
                <a:sym typeface="Jura"/>
              </a:rPr>
              <a:t> </a:t>
            </a:r>
            <a:r>
              <a:rPr lang="en-US" dirty="0" err="1">
                <a:solidFill>
                  <a:schemeClr val="bg1"/>
                </a:solidFill>
                <a:latin typeface="Montserrat"/>
                <a:sym typeface="Jura"/>
              </a:rPr>
              <a:t>lệ</a:t>
            </a:r>
            <a:r>
              <a:rPr lang="en-US" dirty="0">
                <a:solidFill>
                  <a:schemeClr val="bg1"/>
                </a:solidFill>
                <a:latin typeface="Montserrat"/>
                <a:sym typeface="Jura"/>
              </a:rPr>
              <a:t> </a:t>
            </a:r>
            <a:r>
              <a:rPr lang="en-US" dirty="0" err="1">
                <a:solidFill>
                  <a:schemeClr val="bg1"/>
                </a:solidFill>
                <a:latin typeface="Montserrat"/>
                <a:sym typeface="Jura"/>
              </a:rPr>
              <a:t>trùng</a:t>
            </a:r>
            <a:r>
              <a:rPr lang="en-US" dirty="0">
                <a:solidFill>
                  <a:schemeClr val="bg1"/>
                </a:solidFill>
                <a:latin typeface="Montserrat"/>
                <a:sym typeface="Jura"/>
              </a:rPr>
              <a:t> </a:t>
            </a:r>
            <a:r>
              <a:rPr lang="en-US" dirty="0" err="1">
                <a:solidFill>
                  <a:schemeClr val="bg1"/>
                </a:solidFill>
                <a:latin typeface="Montserrat"/>
                <a:sym typeface="Jura"/>
              </a:rPr>
              <a:t>lặp</a:t>
            </a:r>
            <a:r>
              <a:rPr lang="en-US" dirty="0">
                <a:solidFill>
                  <a:schemeClr val="bg1"/>
                </a:solidFill>
                <a:latin typeface="Montserrat"/>
                <a:sym typeface="Jura"/>
              </a:rPr>
              <a:t> </a:t>
            </a:r>
            <a:r>
              <a:rPr lang="en-US" dirty="0" err="1">
                <a:solidFill>
                  <a:schemeClr val="bg1"/>
                </a:solidFill>
                <a:latin typeface="Montserrat"/>
                <a:sym typeface="Jura"/>
              </a:rPr>
              <a:t>nội</a:t>
            </a:r>
            <a:r>
              <a:rPr lang="en-US" dirty="0">
                <a:solidFill>
                  <a:schemeClr val="bg1"/>
                </a:solidFill>
                <a:latin typeface="Montserrat"/>
                <a:sym typeface="Jura"/>
              </a:rPr>
              <a:t> dung </a:t>
            </a:r>
            <a:r>
              <a:rPr lang="en-US" dirty="0" err="1">
                <a:solidFill>
                  <a:schemeClr val="bg1"/>
                </a:solidFill>
                <a:latin typeface="Montserrat"/>
                <a:sym typeface="Jura"/>
              </a:rPr>
              <a:t>của</a:t>
            </a:r>
            <a:r>
              <a:rPr lang="en-US" dirty="0">
                <a:solidFill>
                  <a:schemeClr val="bg1"/>
                </a:solidFill>
                <a:latin typeface="Montserrat"/>
                <a:sym typeface="Jura"/>
              </a:rPr>
              <a:t> đ</a:t>
            </a:r>
            <a:r>
              <a:rPr lang="vi-VN" dirty="0">
                <a:solidFill>
                  <a:schemeClr val="bg1"/>
                </a:solidFill>
                <a:latin typeface="Montserrat"/>
                <a:sym typeface="Jura"/>
              </a:rPr>
              <a:t>ơ</a:t>
            </a:r>
            <a:r>
              <a:rPr lang="en-US" dirty="0">
                <a:solidFill>
                  <a:schemeClr val="bg1"/>
                </a:solidFill>
                <a:latin typeface="Montserrat"/>
                <a:sym typeface="Jura"/>
              </a:rPr>
              <a:t>n </a:t>
            </a:r>
            <a:r>
              <a:rPr lang="en-US" dirty="0" err="1">
                <a:solidFill>
                  <a:schemeClr val="bg1"/>
                </a:solidFill>
                <a:latin typeface="Montserrat"/>
                <a:sym typeface="Jura"/>
              </a:rPr>
              <a:t>vị</a:t>
            </a:r>
            <a:r>
              <a:rPr lang="en-US" dirty="0">
                <a:solidFill>
                  <a:schemeClr val="bg1"/>
                </a:solidFill>
                <a:latin typeface="Montserrat"/>
                <a:sym typeface="Jura"/>
              </a:rPr>
              <a:t> </a:t>
            </a:r>
            <a:r>
              <a:rPr lang="en-US" dirty="0" err="1">
                <a:solidFill>
                  <a:schemeClr val="bg1"/>
                </a:solidFill>
                <a:latin typeface="Montserrat"/>
                <a:sym typeface="Jura"/>
              </a:rPr>
              <a:t>cần</a:t>
            </a:r>
            <a:r>
              <a:rPr lang="en-US" dirty="0">
                <a:solidFill>
                  <a:schemeClr val="bg1"/>
                </a:solidFill>
                <a:latin typeface="Montserrat"/>
                <a:sym typeface="Jura"/>
              </a:rPr>
              <a:t> </a:t>
            </a:r>
            <a:r>
              <a:rPr lang="en-US" dirty="0" err="1">
                <a:solidFill>
                  <a:schemeClr val="bg1"/>
                </a:solidFill>
                <a:latin typeface="Montserrat"/>
                <a:sym typeface="Jura"/>
              </a:rPr>
              <a:t>bảo</a:t>
            </a:r>
            <a:r>
              <a:rPr lang="en-US" dirty="0">
                <a:solidFill>
                  <a:schemeClr val="bg1"/>
                </a:solidFill>
                <a:latin typeface="Montserrat"/>
                <a:sym typeface="Jura"/>
              </a:rPr>
              <a:t> </a:t>
            </a:r>
            <a:r>
              <a:rPr lang="en-US" dirty="0" err="1">
                <a:solidFill>
                  <a:schemeClr val="bg1"/>
                </a:solidFill>
                <a:latin typeface="Montserrat"/>
                <a:sym typeface="Jura"/>
              </a:rPr>
              <a:t>vệ</a:t>
            </a:r>
            <a:r>
              <a:rPr lang="en-US" dirty="0">
                <a:solidFill>
                  <a:schemeClr val="bg1"/>
                </a:solidFill>
                <a:latin typeface="Montserrat"/>
                <a:sym typeface="Jura"/>
              </a:rPr>
              <a:t> </a:t>
            </a:r>
            <a:r>
              <a:rPr lang="en-US" dirty="0" err="1">
                <a:solidFill>
                  <a:schemeClr val="bg1"/>
                </a:solidFill>
                <a:latin typeface="Montserrat"/>
                <a:sym typeface="Jura"/>
              </a:rPr>
              <a:t>và</a:t>
            </a:r>
            <a:r>
              <a:rPr lang="en-US" dirty="0">
                <a:solidFill>
                  <a:schemeClr val="bg1"/>
                </a:solidFill>
                <a:latin typeface="Montserrat"/>
                <a:sym typeface="Jura"/>
              </a:rPr>
              <a:t> </a:t>
            </a:r>
            <a:r>
              <a:rPr lang="en-US" dirty="0" err="1">
                <a:solidFill>
                  <a:schemeClr val="bg1"/>
                </a:solidFill>
                <a:latin typeface="Montserrat"/>
                <a:sym typeface="Jura"/>
              </a:rPr>
              <a:t>các</a:t>
            </a:r>
            <a:r>
              <a:rPr lang="en-US" dirty="0">
                <a:solidFill>
                  <a:schemeClr val="bg1"/>
                </a:solidFill>
                <a:latin typeface="Montserrat"/>
                <a:sym typeface="Jura"/>
              </a:rPr>
              <a:t> đ</a:t>
            </a:r>
            <a:r>
              <a:rPr lang="vi-VN" dirty="0">
                <a:solidFill>
                  <a:schemeClr val="bg1"/>
                </a:solidFill>
                <a:latin typeface="Montserrat"/>
                <a:sym typeface="Jura"/>
              </a:rPr>
              <a:t>ơ</a:t>
            </a:r>
            <a:r>
              <a:rPr lang="en-US" dirty="0">
                <a:solidFill>
                  <a:schemeClr val="bg1"/>
                </a:solidFill>
                <a:latin typeface="Montserrat"/>
                <a:sym typeface="Jura"/>
              </a:rPr>
              <a:t>n </a:t>
            </a:r>
            <a:r>
              <a:rPr lang="en-US" dirty="0" err="1">
                <a:solidFill>
                  <a:schemeClr val="bg1"/>
                </a:solidFill>
                <a:latin typeface="Montserrat"/>
                <a:sym typeface="Jura"/>
              </a:rPr>
              <a:t>vị</a:t>
            </a:r>
            <a:r>
              <a:rPr lang="en-US" dirty="0">
                <a:solidFill>
                  <a:schemeClr val="bg1"/>
                </a:solidFill>
                <a:latin typeface="Montserrat"/>
                <a:sym typeface="Jura"/>
              </a:rPr>
              <a:t> </a:t>
            </a:r>
            <a:r>
              <a:rPr lang="en-US" dirty="0" err="1">
                <a:solidFill>
                  <a:schemeClr val="bg1"/>
                </a:solidFill>
                <a:latin typeface="Montserrat"/>
                <a:sym typeface="Jura"/>
              </a:rPr>
              <a:t>có</a:t>
            </a:r>
            <a:r>
              <a:rPr lang="en-US" dirty="0">
                <a:solidFill>
                  <a:schemeClr val="bg1"/>
                </a:solidFill>
                <a:latin typeface="Montserrat"/>
                <a:sym typeface="Jura"/>
              </a:rPr>
              <a:t> </a:t>
            </a:r>
            <a:r>
              <a:rPr lang="en-US" dirty="0" err="1">
                <a:solidFill>
                  <a:schemeClr val="bg1"/>
                </a:solidFill>
                <a:latin typeface="Montserrat"/>
                <a:sym typeface="Jura"/>
              </a:rPr>
              <a:t>nội</a:t>
            </a:r>
            <a:r>
              <a:rPr lang="en-US" dirty="0">
                <a:solidFill>
                  <a:schemeClr val="bg1"/>
                </a:solidFill>
                <a:latin typeface="Montserrat"/>
                <a:sym typeface="Jura"/>
              </a:rPr>
              <a:t> dung vi </a:t>
            </a:r>
            <a:r>
              <a:rPr lang="en-US" dirty="0" err="1">
                <a:solidFill>
                  <a:schemeClr val="bg1"/>
                </a:solidFill>
                <a:latin typeface="Montserrat"/>
                <a:sym typeface="Jura"/>
              </a:rPr>
              <a:t>phạm</a:t>
            </a:r>
            <a:r>
              <a:rPr lang="vi-VN" dirty="0">
                <a:solidFill>
                  <a:schemeClr val="bg1"/>
                </a:solidFill>
                <a:latin typeface="Montserrat"/>
                <a:sym typeface="Jura"/>
              </a:rPr>
              <a:t>.</a:t>
            </a:r>
            <a:endParaRPr lang="en-US" dirty="0">
              <a:solidFill>
                <a:schemeClr val="bg1"/>
              </a:solidFill>
            </a:endParaRPr>
          </a:p>
          <a:p>
            <a:pPr algn="just">
              <a:spcAft>
                <a:spcPts val="800"/>
              </a:spcAft>
            </a:pPr>
            <a:r>
              <a:rPr lang="en-US" err="1">
                <a:solidFill>
                  <a:schemeClr val="bg1"/>
                </a:solidFill>
                <a:latin typeface="Montserrat"/>
                <a:sym typeface="Jura"/>
              </a:rPr>
              <a:t>Hệ</a:t>
            </a:r>
            <a:r>
              <a:rPr lang="en-US" dirty="0">
                <a:solidFill>
                  <a:schemeClr val="bg1"/>
                </a:solidFill>
                <a:latin typeface="Montserrat"/>
                <a:sym typeface="Jura"/>
              </a:rPr>
              <a:t> </a:t>
            </a:r>
            <a:r>
              <a:rPr lang="en-US" err="1">
                <a:solidFill>
                  <a:schemeClr val="bg1"/>
                </a:solidFill>
                <a:latin typeface="Montserrat"/>
                <a:sym typeface="Jura"/>
              </a:rPr>
              <a:t>thống</a:t>
            </a:r>
            <a:r>
              <a:rPr lang="en-US" dirty="0">
                <a:solidFill>
                  <a:schemeClr val="bg1"/>
                </a:solidFill>
                <a:latin typeface="Montserrat"/>
                <a:sym typeface="Jura"/>
              </a:rPr>
              <a:t> </a:t>
            </a:r>
            <a:r>
              <a:rPr lang="en-US" err="1">
                <a:solidFill>
                  <a:schemeClr val="bg1"/>
                </a:solidFill>
                <a:latin typeface="Montserrat"/>
                <a:sym typeface="Jura"/>
              </a:rPr>
              <a:t>gửi</a:t>
            </a:r>
            <a:r>
              <a:rPr lang="en-US" dirty="0">
                <a:solidFill>
                  <a:schemeClr val="bg1"/>
                </a:solidFill>
                <a:latin typeface="Montserrat"/>
                <a:sym typeface="Jura"/>
              </a:rPr>
              <a:t> </a:t>
            </a:r>
            <a:r>
              <a:rPr lang="en-US" err="1">
                <a:solidFill>
                  <a:schemeClr val="bg1"/>
                </a:solidFill>
                <a:latin typeface="Montserrat"/>
                <a:sym typeface="Jura"/>
              </a:rPr>
              <a:t>báo</a:t>
            </a:r>
            <a:r>
              <a:rPr lang="en-US" dirty="0">
                <a:solidFill>
                  <a:schemeClr val="bg1"/>
                </a:solidFill>
                <a:latin typeface="Montserrat"/>
                <a:sym typeface="Jura"/>
              </a:rPr>
              <a:t> </a:t>
            </a:r>
            <a:r>
              <a:rPr lang="en-US" err="1">
                <a:solidFill>
                  <a:schemeClr val="bg1"/>
                </a:solidFill>
                <a:latin typeface="Montserrat"/>
                <a:sym typeface="Jura"/>
              </a:rPr>
              <a:t>cáo</a:t>
            </a:r>
            <a:r>
              <a:rPr lang="en-US" dirty="0">
                <a:solidFill>
                  <a:schemeClr val="bg1"/>
                </a:solidFill>
                <a:latin typeface="Montserrat"/>
                <a:sym typeface="Jura"/>
              </a:rPr>
              <a:t> </a:t>
            </a:r>
            <a:r>
              <a:rPr lang="en-US" err="1">
                <a:solidFill>
                  <a:schemeClr val="bg1"/>
                </a:solidFill>
                <a:latin typeface="Montserrat"/>
                <a:sym typeface="Jura"/>
              </a:rPr>
              <a:t>kết</a:t>
            </a:r>
            <a:r>
              <a:rPr lang="en-US" dirty="0">
                <a:solidFill>
                  <a:schemeClr val="bg1"/>
                </a:solidFill>
                <a:latin typeface="Montserrat"/>
                <a:sym typeface="Jura"/>
              </a:rPr>
              <a:t> </a:t>
            </a:r>
            <a:r>
              <a:rPr lang="en-US" err="1">
                <a:solidFill>
                  <a:schemeClr val="bg1"/>
                </a:solidFill>
                <a:latin typeface="Montserrat"/>
                <a:sym typeface="Jura"/>
              </a:rPr>
              <a:t>quả</a:t>
            </a:r>
            <a:r>
              <a:rPr lang="en-US" dirty="0">
                <a:solidFill>
                  <a:schemeClr val="bg1"/>
                </a:solidFill>
                <a:latin typeface="Montserrat"/>
                <a:sym typeface="Jura"/>
              </a:rPr>
              <a:t> </a:t>
            </a:r>
            <a:r>
              <a:rPr lang="en-US" err="1">
                <a:solidFill>
                  <a:schemeClr val="bg1"/>
                </a:solidFill>
                <a:latin typeface="Montserrat"/>
                <a:sym typeface="Jura"/>
              </a:rPr>
              <a:t>để</a:t>
            </a:r>
            <a:r>
              <a:rPr lang="en-US" dirty="0">
                <a:solidFill>
                  <a:schemeClr val="bg1"/>
                </a:solidFill>
                <a:latin typeface="Montserrat"/>
                <a:sym typeface="Jura"/>
              </a:rPr>
              <a:t> DCC </a:t>
            </a:r>
            <a:r>
              <a:rPr lang="en-US" err="1">
                <a:solidFill>
                  <a:schemeClr val="bg1"/>
                </a:solidFill>
                <a:latin typeface="Montserrat"/>
                <a:sym typeface="Jura"/>
              </a:rPr>
              <a:t>phối</a:t>
            </a:r>
            <a:r>
              <a:rPr lang="en-US" dirty="0">
                <a:solidFill>
                  <a:schemeClr val="bg1"/>
                </a:solidFill>
                <a:latin typeface="Montserrat"/>
                <a:sym typeface="Jura"/>
              </a:rPr>
              <a:t> </a:t>
            </a:r>
            <a:r>
              <a:rPr lang="en-US" err="1">
                <a:solidFill>
                  <a:schemeClr val="bg1"/>
                </a:solidFill>
                <a:latin typeface="Montserrat"/>
                <a:sym typeface="Jura"/>
              </a:rPr>
              <a:t>hợp</a:t>
            </a:r>
            <a:r>
              <a:rPr lang="en-US" dirty="0">
                <a:solidFill>
                  <a:schemeClr val="bg1"/>
                </a:solidFill>
                <a:latin typeface="Montserrat"/>
                <a:sym typeface="Jura"/>
              </a:rPr>
              <a:t> </a:t>
            </a:r>
            <a:r>
              <a:rPr lang="en-US" err="1">
                <a:solidFill>
                  <a:schemeClr val="bg1"/>
                </a:solidFill>
                <a:latin typeface="Montserrat"/>
                <a:sym typeface="Jura"/>
              </a:rPr>
              <a:t>với</a:t>
            </a:r>
            <a:r>
              <a:rPr lang="en-US" dirty="0">
                <a:solidFill>
                  <a:schemeClr val="bg1"/>
                </a:solidFill>
                <a:latin typeface="Montserrat"/>
                <a:sym typeface="Jura"/>
              </a:rPr>
              <a:t> đ</a:t>
            </a:r>
            <a:r>
              <a:rPr lang="vi-VN" dirty="0">
                <a:solidFill>
                  <a:schemeClr val="bg1"/>
                </a:solidFill>
                <a:latin typeface="Montserrat"/>
                <a:sym typeface="Jura"/>
              </a:rPr>
              <a:t>ơ</a:t>
            </a:r>
            <a:r>
              <a:rPr lang="en-US" dirty="0">
                <a:solidFill>
                  <a:schemeClr val="bg1"/>
                </a:solidFill>
                <a:latin typeface="Montserrat"/>
                <a:sym typeface="Jura"/>
              </a:rPr>
              <a:t>n </a:t>
            </a:r>
            <a:r>
              <a:rPr lang="en-US" err="1">
                <a:solidFill>
                  <a:schemeClr val="bg1"/>
                </a:solidFill>
                <a:latin typeface="Montserrat"/>
                <a:sym typeface="Jura"/>
              </a:rPr>
              <a:t>vị</a:t>
            </a:r>
            <a:r>
              <a:rPr lang="en-US" dirty="0">
                <a:solidFill>
                  <a:schemeClr val="bg1"/>
                </a:solidFill>
                <a:latin typeface="Montserrat"/>
                <a:sym typeface="Jura"/>
              </a:rPr>
              <a:t> </a:t>
            </a:r>
            <a:r>
              <a:rPr lang="en-US" err="1">
                <a:solidFill>
                  <a:schemeClr val="bg1"/>
                </a:solidFill>
                <a:latin typeface="Montserrat"/>
                <a:sym typeface="Jura"/>
              </a:rPr>
              <a:t>báo</a:t>
            </a:r>
            <a:r>
              <a:rPr lang="en-US" dirty="0">
                <a:solidFill>
                  <a:schemeClr val="bg1"/>
                </a:solidFill>
                <a:latin typeface="Montserrat"/>
                <a:sym typeface="Jura"/>
              </a:rPr>
              <a:t> </a:t>
            </a:r>
            <a:r>
              <a:rPr lang="en-US" err="1">
                <a:solidFill>
                  <a:schemeClr val="bg1"/>
                </a:solidFill>
                <a:latin typeface="Montserrat"/>
                <a:sym typeface="Jura"/>
              </a:rPr>
              <a:t>chí</a:t>
            </a:r>
            <a:r>
              <a:rPr lang="en-US" dirty="0">
                <a:solidFill>
                  <a:schemeClr val="bg1"/>
                </a:solidFill>
                <a:latin typeface="Montserrat"/>
                <a:sym typeface="Jura"/>
              </a:rPr>
              <a:t> </a:t>
            </a:r>
            <a:r>
              <a:rPr lang="en-US" err="1">
                <a:solidFill>
                  <a:schemeClr val="bg1"/>
                </a:solidFill>
                <a:latin typeface="Montserrat"/>
                <a:sym typeface="Jura"/>
              </a:rPr>
              <a:t>và</a:t>
            </a:r>
            <a:r>
              <a:rPr lang="en-US" dirty="0">
                <a:solidFill>
                  <a:schemeClr val="bg1"/>
                </a:solidFill>
                <a:latin typeface="Montserrat"/>
                <a:sym typeface="Jura"/>
              </a:rPr>
              <a:t> c</a:t>
            </a:r>
            <a:r>
              <a:rPr lang="vi-VN" dirty="0">
                <a:solidFill>
                  <a:schemeClr val="bg1"/>
                </a:solidFill>
                <a:latin typeface="Montserrat"/>
                <a:sym typeface="Jura"/>
              </a:rPr>
              <a:t>ơ</a:t>
            </a:r>
            <a:r>
              <a:rPr lang="en-US" dirty="0">
                <a:solidFill>
                  <a:schemeClr val="bg1"/>
                </a:solidFill>
                <a:latin typeface="Montserrat"/>
                <a:sym typeface="Jura"/>
              </a:rPr>
              <a:t> </a:t>
            </a:r>
            <a:r>
              <a:rPr lang="en-US" err="1">
                <a:solidFill>
                  <a:schemeClr val="bg1"/>
                </a:solidFill>
                <a:latin typeface="Montserrat"/>
                <a:sym typeface="Jura"/>
              </a:rPr>
              <a:t>quan</a:t>
            </a:r>
            <a:r>
              <a:rPr lang="en-US" dirty="0">
                <a:solidFill>
                  <a:schemeClr val="bg1"/>
                </a:solidFill>
                <a:latin typeface="Montserrat"/>
                <a:sym typeface="Jura"/>
              </a:rPr>
              <a:t> </a:t>
            </a:r>
            <a:r>
              <a:rPr lang="en-US" err="1">
                <a:solidFill>
                  <a:schemeClr val="bg1"/>
                </a:solidFill>
                <a:latin typeface="Montserrat"/>
                <a:sym typeface="Jura"/>
              </a:rPr>
              <a:t>chức</a:t>
            </a:r>
            <a:r>
              <a:rPr lang="en-US" dirty="0">
                <a:solidFill>
                  <a:schemeClr val="bg1"/>
                </a:solidFill>
                <a:latin typeface="Montserrat"/>
                <a:sym typeface="Jura"/>
              </a:rPr>
              <a:t> </a:t>
            </a:r>
            <a:r>
              <a:rPr lang="en-US" err="1">
                <a:solidFill>
                  <a:schemeClr val="bg1"/>
                </a:solidFill>
                <a:latin typeface="Montserrat"/>
                <a:sym typeface="Jura"/>
              </a:rPr>
              <a:t>năng</a:t>
            </a:r>
            <a:r>
              <a:rPr lang="en-US" dirty="0">
                <a:solidFill>
                  <a:schemeClr val="bg1"/>
                </a:solidFill>
                <a:latin typeface="Montserrat"/>
                <a:sym typeface="Jura"/>
              </a:rPr>
              <a:t> </a:t>
            </a:r>
            <a:r>
              <a:rPr lang="en-US" err="1">
                <a:solidFill>
                  <a:schemeClr val="bg1"/>
                </a:solidFill>
                <a:latin typeface="Montserrat"/>
                <a:sym typeface="Jura"/>
              </a:rPr>
              <a:t>giải</a:t>
            </a:r>
            <a:r>
              <a:rPr lang="en-US" dirty="0">
                <a:solidFill>
                  <a:schemeClr val="bg1"/>
                </a:solidFill>
                <a:latin typeface="Montserrat"/>
                <a:sym typeface="Jura"/>
              </a:rPr>
              <a:t> </a:t>
            </a:r>
            <a:r>
              <a:rPr lang="en-US" err="1">
                <a:solidFill>
                  <a:schemeClr val="bg1"/>
                </a:solidFill>
                <a:latin typeface="Montserrat"/>
                <a:sym typeface="Jura"/>
              </a:rPr>
              <a:t>quyết</a:t>
            </a:r>
            <a:r>
              <a:rPr lang="en-US" dirty="0">
                <a:solidFill>
                  <a:schemeClr val="bg1"/>
                </a:solidFill>
                <a:latin typeface="Montserrat"/>
                <a:sym typeface="Jura"/>
              </a:rPr>
              <a:t>.</a:t>
            </a:r>
            <a:endParaRPr lang="en-US">
              <a:solidFill>
                <a:schemeClr val="bg1"/>
              </a:solidFill>
            </a:endParaRPr>
          </a:p>
        </p:txBody>
      </p:sp>
      <p:pic>
        <p:nvPicPr>
          <p:cNvPr id="16" name="Picture 4">
            <a:extLst>
              <a:ext uri="{FF2B5EF4-FFF2-40B4-BE49-F238E27FC236}">
                <a16:creationId xmlns:a16="http://schemas.microsoft.com/office/drawing/2014/main" id="{80085D46-FD38-C7C7-06CE-4A337F9F8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356" y="1402979"/>
            <a:ext cx="4484537" cy="2522552"/>
          </a:xfrm>
          <a:prstGeom prst="rect">
            <a:avLst/>
          </a:prstGeom>
          <a:effectLst>
            <a:outerShdw blurRad="50800" dist="38100" dir="8100000" algn="tr" rotWithShape="0">
              <a:prstClr val="black">
                <a:alpha val="40000"/>
              </a:prstClr>
            </a:outerShdw>
          </a:effectLst>
        </p:spPr>
      </p:pic>
      <p:pic>
        <p:nvPicPr>
          <p:cNvPr id="17" name="Picture 6">
            <a:extLst>
              <a:ext uri="{FF2B5EF4-FFF2-40B4-BE49-F238E27FC236}">
                <a16:creationId xmlns:a16="http://schemas.microsoft.com/office/drawing/2014/main" id="{4B34F34E-03C1-57C1-F683-A22E7C308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8355" y="3962655"/>
            <a:ext cx="4484536" cy="2522552"/>
          </a:xfrm>
          <a:prstGeom prst="rect">
            <a:avLst/>
          </a:prstGeom>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320D0A66-F921-E862-8B6D-FB2EC81F8104}"/>
              </a:ext>
            </a:extLst>
          </p:cNvPr>
          <p:cNvSpPr txBox="1"/>
          <p:nvPr/>
        </p:nvSpPr>
        <p:spPr>
          <a:xfrm>
            <a:off x="1266092" y="1494692"/>
            <a:ext cx="5181600" cy="492443"/>
          </a:xfrm>
          <a:prstGeom prst="rect">
            <a:avLst/>
          </a:prstGeom>
          <a:noFill/>
        </p:spPr>
        <p:txBody>
          <a:bodyPr rot="0" spcFirstLastPara="0" vertOverflow="overflow" horzOverflow="overflow" vert="horz" wrap="square" lIns="121917" tIns="60958" rIns="121917" bIns="60958" numCol="1" spcCol="0" rtlCol="0" fromWordArt="0" anchor="t" anchorCtr="0" forceAA="0" compatLnSpc="1">
            <a:prstTxWarp prst="textNoShape">
              <a:avLst/>
            </a:prstTxWarp>
            <a:spAutoFit/>
          </a:bodyPr>
          <a:lstStyle/>
          <a:p>
            <a:r>
              <a:rPr lang="vi-VN" sz="2400" b="1" dirty="0">
                <a:solidFill>
                  <a:srgbClr val="FFFFFF"/>
                </a:solidFill>
                <a:latin typeface="Montserrat"/>
              </a:rPr>
              <a:t>QUÉT BẢN QUYỀN BÁO CHÍ</a:t>
            </a:r>
            <a:endParaRPr lang="en-US" sz="2400" dirty="0"/>
          </a:p>
        </p:txBody>
      </p:sp>
    </p:spTree>
    <p:extLst>
      <p:ext uri="{BB962C8B-B14F-4D97-AF65-F5344CB8AC3E}">
        <p14:creationId xmlns:p14="http://schemas.microsoft.com/office/powerpoint/2010/main" val="548467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txBox="1">
            <a:spLocks noGrp="1"/>
          </p:cNvSpPr>
          <p:nvPr>
            <p:ph type="title"/>
          </p:nvPr>
        </p:nvSpPr>
        <p:spPr>
          <a:xfrm>
            <a:off x="1251333" y="593367"/>
            <a:ext cx="6269600" cy="1255200"/>
          </a:xfrm>
          <a:prstGeom prst="rect">
            <a:avLst/>
          </a:prstGeom>
        </p:spPr>
        <p:txBody>
          <a:bodyPr spcFirstLastPara="1" wrap="square" lIns="121897" tIns="121897" rIns="121897" bIns="121897" anchor="t" anchorCtr="0">
            <a:noAutofit/>
          </a:bodyPr>
          <a:lstStyle/>
          <a:p>
            <a:r>
              <a:rPr lang="en-US" dirty="0">
                <a:solidFill>
                  <a:srgbClr val="00B0F0"/>
                </a:solidFill>
              </a:rPr>
              <a:t>SẢN PHẨM</a:t>
            </a:r>
            <a:r>
              <a:rPr lang="en-US" dirty="0">
                <a:solidFill>
                  <a:srgbClr val="FFAB40"/>
                </a:solidFill>
              </a:rPr>
              <a:t> </a:t>
            </a:r>
            <a:r>
              <a:rPr lang="en-US" dirty="0"/>
              <a:t>CÔNG NGHỆ</a:t>
            </a:r>
          </a:p>
        </p:txBody>
      </p:sp>
      <p:cxnSp>
        <p:nvCxnSpPr>
          <p:cNvPr id="281" name="Google Shape;281;p50"/>
          <p:cNvCxnSpPr/>
          <p:nvPr/>
        </p:nvCxnSpPr>
        <p:spPr>
          <a:xfrm>
            <a:off x="1875163" y="1332251"/>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Hộp Văn bản 2">
            <a:extLst>
              <a:ext uri="{FF2B5EF4-FFF2-40B4-BE49-F238E27FC236}">
                <a16:creationId xmlns:a16="http://schemas.microsoft.com/office/drawing/2014/main" id="{B27C37EA-656D-BABB-C8A1-3399F2140667}"/>
              </a:ext>
            </a:extLst>
          </p:cNvPr>
          <p:cNvSpPr txBox="1"/>
          <p:nvPr/>
        </p:nvSpPr>
        <p:spPr>
          <a:xfrm>
            <a:off x="1251333" y="2084049"/>
            <a:ext cx="3710280" cy="3785648"/>
          </a:xfrm>
          <a:prstGeom prst="rect">
            <a:avLst/>
          </a:prstGeom>
          <a:noFill/>
        </p:spPr>
        <p:txBody>
          <a:bodyPr wrap="square" lIns="121917" tIns="60958" rIns="121917" bIns="60958">
            <a:spAutoFit/>
          </a:bodyPr>
          <a:lstStyle/>
          <a:p>
            <a:pPr algn="just"/>
            <a:r>
              <a:rPr lang="en-US" sz="1700" dirty="0">
                <a:solidFill>
                  <a:schemeClr val="bg1"/>
                </a:solidFill>
                <a:latin typeface="Montserrat" pitchFamily="2" charset="0"/>
                <a:ea typeface="Jura"/>
                <a:cs typeface="Jura"/>
                <a:sym typeface="Jura"/>
              </a:rPr>
              <a:t>Sau </a:t>
            </a:r>
            <a:r>
              <a:rPr lang="en-US" sz="1700" dirty="0" err="1">
                <a:solidFill>
                  <a:schemeClr val="bg1"/>
                </a:solidFill>
                <a:latin typeface="Montserrat" pitchFamily="2" charset="0"/>
                <a:ea typeface="Jura"/>
                <a:cs typeface="Jura"/>
                <a:sym typeface="Jura"/>
              </a:rPr>
              <a:t>khi</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xây</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dựng</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ợc</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cơ</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sở</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dữ</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liệu</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đủ</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lớn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về</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các</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n </a:t>
            </a:r>
            <a:r>
              <a:rPr lang="en-US" sz="1700" dirty="0" err="1">
                <a:solidFill>
                  <a:schemeClr val="bg1"/>
                </a:solidFill>
                <a:latin typeface="Montserrat" pitchFamily="2" charset="0"/>
                <a:ea typeface="Jura"/>
                <a:cs typeface="Jura"/>
                <a:sym typeface="Jura"/>
              </a:rPr>
              <a:t>vị</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ờng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xuyên</a:t>
            </a:r>
            <a:r>
              <a:rPr lang="en-US" sz="1700" dirty="0">
                <a:solidFill>
                  <a:schemeClr val="bg1"/>
                </a:solidFill>
                <a:latin typeface="Montserrat" pitchFamily="2" charset="0"/>
                <a:ea typeface="Jura"/>
                <a:cs typeface="Jura"/>
                <a:sym typeface="Jura"/>
              </a:rPr>
              <a:t> vi </a:t>
            </a:r>
            <a:r>
              <a:rPr lang="en-US" sz="1700" dirty="0" err="1">
                <a:solidFill>
                  <a:schemeClr val="bg1"/>
                </a:solidFill>
                <a:latin typeface="Montserrat" pitchFamily="2" charset="0"/>
                <a:ea typeface="Jura"/>
                <a:cs typeface="Jura"/>
                <a:sym typeface="Jura"/>
              </a:rPr>
              <a:t>phạm</a:t>
            </a:r>
            <a:r>
              <a:rPr lang="en-US" sz="1700" dirty="0">
                <a:solidFill>
                  <a:schemeClr val="bg1"/>
                </a:solidFill>
                <a:latin typeface="Montserrat" pitchFamily="2" charset="0"/>
                <a:ea typeface="Jura"/>
                <a:cs typeface="Jura"/>
                <a:sym typeface="Jura"/>
              </a:rPr>
              <a:t>, DCC </a:t>
            </a:r>
            <a:r>
              <a:rPr lang="en-US" sz="1700" dirty="0" err="1">
                <a:solidFill>
                  <a:schemeClr val="bg1"/>
                </a:solidFill>
                <a:latin typeface="Montserrat" pitchFamily="2" charset="0"/>
                <a:ea typeface="Jura"/>
                <a:cs typeface="Jura"/>
                <a:sym typeface="Jura"/>
              </a:rPr>
              <a:t>cung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cấp</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hệ</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thống</a:t>
            </a:r>
            <a:r>
              <a:rPr lang="en-US" sz="1700" dirty="0">
                <a:solidFill>
                  <a:schemeClr val="bg1"/>
                </a:solidFill>
                <a:latin typeface="Montserrat" pitchFamily="2" charset="0"/>
                <a:ea typeface="Jura"/>
                <a:cs typeface="Jura"/>
                <a:sym typeface="Jura"/>
              </a:rPr>
              <a:t> report </a:t>
            </a:r>
            <a:r>
              <a:rPr lang="en-US" sz="1700" dirty="0" err="1">
                <a:solidFill>
                  <a:schemeClr val="bg1"/>
                </a:solidFill>
                <a:latin typeface="Montserrat" pitchFamily="2" charset="0"/>
                <a:ea typeface="Jura"/>
                <a:cs typeface="Jura"/>
                <a:sym typeface="Jura"/>
              </a:rPr>
              <a:t>th</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ờng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xuyên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để</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đánh</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giá</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các</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n </a:t>
            </a:r>
            <a:r>
              <a:rPr lang="en-US" sz="1700" dirty="0" err="1">
                <a:solidFill>
                  <a:schemeClr val="bg1"/>
                </a:solidFill>
                <a:latin typeface="Montserrat" pitchFamily="2" charset="0"/>
                <a:ea typeface="Jura"/>
                <a:cs typeface="Jura"/>
                <a:sym typeface="Jura"/>
              </a:rPr>
              <a:t>vị</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ờng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xuyên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tuân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thủ</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và</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n </a:t>
            </a:r>
            <a:r>
              <a:rPr lang="en-US" sz="1700" dirty="0" err="1">
                <a:solidFill>
                  <a:schemeClr val="bg1"/>
                </a:solidFill>
                <a:latin typeface="Montserrat" pitchFamily="2" charset="0"/>
                <a:ea typeface="Jura"/>
                <a:cs typeface="Jura"/>
                <a:sym typeface="Jura"/>
              </a:rPr>
              <a:t>vị</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ờng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xuyên</a:t>
            </a:r>
            <a:r>
              <a:rPr lang="en-US" sz="1700" dirty="0">
                <a:solidFill>
                  <a:schemeClr val="bg1"/>
                </a:solidFill>
                <a:latin typeface="Montserrat" pitchFamily="2" charset="0"/>
                <a:ea typeface="Jura"/>
                <a:cs typeface="Jura"/>
                <a:sym typeface="Jura"/>
              </a:rPr>
              <a:t> vi </a:t>
            </a:r>
            <a:r>
              <a:rPr lang="en-US" sz="1700" dirty="0" err="1">
                <a:solidFill>
                  <a:schemeClr val="bg1"/>
                </a:solidFill>
                <a:latin typeface="Montserrat" pitchFamily="2" charset="0"/>
                <a:ea typeface="Jura"/>
                <a:cs typeface="Jura"/>
                <a:sym typeface="Jura"/>
              </a:rPr>
              <a:t>phạm</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bản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quyền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lĩnh</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vực</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báo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chí</a:t>
            </a:r>
            <a:endParaRPr lang="en-US" sz="1700" dirty="0">
              <a:solidFill>
                <a:schemeClr val="bg1"/>
              </a:solidFill>
              <a:latin typeface="Montserrat" pitchFamily="2" charset="0"/>
              <a:ea typeface="Jura"/>
              <a:cs typeface="Jura"/>
              <a:sym typeface="Jura"/>
            </a:endParaRPr>
          </a:p>
          <a:p>
            <a:pPr algn="just"/>
            <a:endParaRPr lang="en-US" sz="1700" dirty="0">
              <a:solidFill>
                <a:schemeClr val="bg1"/>
              </a:solidFill>
              <a:latin typeface="Montserrat" pitchFamily="2" charset="0"/>
              <a:ea typeface="Jura"/>
              <a:cs typeface="Jura"/>
              <a:sym typeface="Jura"/>
            </a:endParaRPr>
          </a:p>
          <a:p>
            <a:pPr algn="just"/>
            <a:r>
              <a:rPr lang="en-US" sz="1700" b="1" dirty="0" err="1">
                <a:solidFill>
                  <a:schemeClr val="bg1"/>
                </a:solidFill>
                <a:latin typeface="Montserrat" pitchFamily="2" charset="0"/>
                <a:ea typeface="Jura"/>
                <a:cs typeface="Jura"/>
                <a:sym typeface="Jura"/>
              </a:rPr>
              <a:t>Hệ</a:t>
            </a:r>
            <a:r>
              <a:rPr lang="en-US" sz="1700" b="1" dirty="0">
                <a:solidFill>
                  <a:schemeClr val="bg1"/>
                </a:solidFill>
                <a:latin typeface="Montserrat" pitchFamily="2" charset="0"/>
                <a:ea typeface="Jura"/>
                <a:cs typeface="Jura"/>
                <a:sym typeface="Jura"/>
              </a:rPr>
              <a:t> </a:t>
            </a:r>
            <a:r>
              <a:rPr lang="en-US" sz="1700" b="1" dirty="0" err="1">
                <a:solidFill>
                  <a:schemeClr val="bg1"/>
                </a:solidFill>
                <a:latin typeface="Montserrat" pitchFamily="2" charset="0"/>
                <a:ea typeface="Jura"/>
                <a:cs typeface="Jura"/>
                <a:sym typeface="Jura"/>
              </a:rPr>
              <a:t>thống</a:t>
            </a:r>
            <a:r>
              <a:rPr lang="en-US" sz="1700" b="1" dirty="0">
                <a:solidFill>
                  <a:schemeClr val="bg1"/>
                </a:solidFill>
                <a:latin typeface="Montserrat" pitchFamily="2" charset="0"/>
                <a:ea typeface="Jura"/>
                <a:cs typeface="Jura"/>
                <a:sym typeface="Jura"/>
              </a:rPr>
              <a:t> report</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là</a:t>
            </a:r>
            <a:r>
              <a:rPr lang="en-US" sz="1700" dirty="0">
                <a:solidFill>
                  <a:schemeClr val="bg1"/>
                </a:solidFill>
                <a:latin typeface="Montserrat" pitchFamily="2" charset="0"/>
                <a:ea typeface="Jura"/>
                <a:cs typeface="Jura"/>
                <a:sym typeface="Jura"/>
              </a:rPr>
              <a:t> c</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sở</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tham</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khảo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cho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các</a:t>
            </a:r>
            <a:r>
              <a:rPr lang="en-US" sz="1700" dirty="0">
                <a:solidFill>
                  <a:schemeClr val="bg1"/>
                </a:solidFill>
                <a:latin typeface="Montserrat" pitchFamily="2" charset="0"/>
                <a:ea typeface="Jura"/>
                <a:cs typeface="Jura"/>
                <a:sym typeface="Jura"/>
              </a:rPr>
              <a:t> c</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quan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quản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lý</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nhà</a:t>
            </a:r>
            <a:r>
              <a:rPr lang="en-US" sz="1700" dirty="0">
                <a:solidFill>
                  <a:schemeClr val="bg1"/>
                </a:solidFill>
                <a:latin typeface="Montserrat" pitchFamily="2" charset="0"/>
                <a:ea typeface="Jura"/>
                <a:cs typeface="Jura"/>
                <a:sym typeface="Jura"/>
              </a:rPr>
              <a:t> n</a:t>
            </a:r>
            <a:r>
              <a:rPr lang="vi-VN" sz="1700" dirty="0">
                <a:solidFill>
                  <a:schemeClr val="bg1"/>
                </a:solidFill>
                <a:latin typeface="Montserrat" pitchFamily="2" charset="0"/>
                <a:ea typeface="Jura"/>
                <a:cs typeface="Jura"/>
                <a:sym typeface="Jura"/>
              </a:rPr>
              <a:t>ư</a:t>
            </a:r>
            <a:r>
              <a:rPr lang="en-US" sz="1700" dirty="0" err="1">
                <a:solidFill>
                  <a:schemeClr val="bg1"/>
                </a:solidFill>
                <a:latin typeface="Montserrat" pitchFamily="2" charset="0"/>
                <a:ea typeface="Jura"/>
                <a:cs typeface="Jura"/>
                <a:sym typeface="Jura"/>
              </a:rPr>
              <a:t>ớc</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về</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báo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chí</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quản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lý</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nghề</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nghiệp</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và</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các</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n </a:t>
            </a:r>
            <a:r>
              <a:rPr lang="en-US" sz="1700" dirty="0" err="1">
                <a:solidFill>
                  <a:schemeClr val="bg1"/>
                </a:solidFill>
                <a:latin typeface="Montserrat" pitchFamily="2" charset="0"/>
                <a:ea typeface="Jura"/>
                <a:cs typeface="Jura"/>
                <a:sym typeface="Jura"/>
              </a:rPr>
              <a:t>vị</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quảng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cáo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xem</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xét</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đánh</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giá</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uy</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tín</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năng</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lực</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của</a:t>
            </a:r>
            <a:r>
              <a:rPr lang="en-US" sz="1700" dirty="0">
                <a:solidFill>
                  <a:schemeClr val="bg1"/>
                </a:solidFill>
                <a:latin typeface="Montserrat" pitchFamily="2" charset="0"/>
                <a:ea typeface="Jura"/>
                <a:cs typeface="Jura"/>
                <a:sym typeface="Jura"/>
              </a:rPr>
              <a:t> đ</a:t>
            </a:r>
            <a:r>
              <a:rPr lang="vi-VN" sz="1700" dirty="0">
                <a:solidFill>
                  <a:schemeClr val="bg1"/>
                </a:solidFill>
                <a:latin typeface="Montserrat" pitchFamily="2" charset="0"/>
                <a:ea typeface="Jura"/>
                <a:cs typeface="Jura"/>
                <a:sym typeface="Jura"/>
              </a:rPr>
              <a:t>ơ</a:t>
            </a:r>
            <a:r>
              <a:rPr lang="en-US" sz="1700" dirty="0">
                <a:solidFill>
                  <a:schemeClr val="bg1"/>
                </a:solidFill>
                <a:latin typeface="Montserrat" pitchFamily="2" charset="0"/>
                <a:ea typeface="Jura"/>
                <a:cs typeface="Jura"/>
                <a:sym typeface="Jura"/>
              </a:rPr>
              <a:t>n </a:t>
            </a:r>
            <a:r>
              <a:rPr lang="en-US" sz="1700" dirty="0" err="1">
                <a:solidFill>
                  <a:schemeClr val="bg1"/>
                </a:solidFill>
                <a:latin typeface="Montserrat" pitchFamily="2" charset="0"/>
                <a:ea typeface="Jura"/>
                <a:cs typeface="Jura"/>
                <a:sym typeface="Jura"/>
              </a:rPr>
              <a:t>vị</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báo</a:t>
            </a:r>
            <a:r>
              <a:rPr lang="en-US" sz="1700" dirty="0">
                <a:solidFill>
                  <a:schemeClr val="bg1"/>
                </a:solidFill>
                <a:latin typeface="Montserrat" pitchFamily="2" charset="0"/>
                <a:ea typeface="Jura"/>
                <a:cs typeface="Jura"/>
                <a:sym typeface="Jura"/>
              </a:rPr>
              <a:t> </a:t>
            </a:r>
            <a:r>
              <a:rPr lang="en-US" sz="1700" dirty="0" err="1">
                <a:solidFill>
                  <a:schemeClr val="bg1"/>
                </a:solidFill>
                <a:latin typeface="Montserrat" pitchFamily="2" charset="0"/>
                <a:ea typeface="Jura"/>
                <a:cs typeface="Jura"/>
                <a:sym typeface="Jura"/>
              </a:rPr>
              <a:t>chí</a:t>
            </a:r>
            <a:r>
              <a:rPr lang="en-US" sz="1700" dirty="0">
                <a:solidFill>
                  <a:schemeClr val="bg1"/>
                </a:solidFill>
                <a:latin typeface="Montserrat" pitchFamily="2" charset="0"/>
                <a:ea typeface="Jura"/>
                <a:cs typeface="Jura"/>
                <a:sym typeface="Jura"/>
              </a:rPr>
              <a:t>.</a:t>
            </a:r>
          </a:p>
        </p:txBody>
      </p:sp>
      <p:pic>
        <p:nvPicPr>
          <p:cNvPr id="4" name="Picture 2">
            <a:extLst>
              <a:ext uri="{FF2B5EF4-FFF2-40B4-BE49-F238E27FC236}">
                <a16:creationId xmlns:a16="http://schemas.microsoft.com/office/drawing/2014/main" id="{DA023753-84F1-DFE7-D274-F2E89DA787F6}"/>
              </a:ext>
            </a:extLst>
          </p:cNvPr>
          <p:cNvPicPr>
            <a:picLocks noChangeAspect="1"/>
          </p:cNvPicPr>
          <p:nvPr/>
        </p:nvPicPr>
        <p:blipFill>
          <a:blip r:embed="rId3"/>
          <a:stretch>
            <a:fillRect/>
          </a:stretch>
        </p:blipFill>
        <p:spPr>
          <a:xfrm>
            <a:off x="5166100" y="2253558"/>
            <a:ext cx="6706441" cy="4145713"/>
          </a:xfrm>
          <a:prstGeom prst="rect">
            <a:avLst/>
          </a:prstGeom>
        </p:spPr>
      </p:pic>
      <p:sp>
        <p:nvSpPr>
          <p:cNvPr id="5" name="TextBox 4">
            <a:extLst>
              <a:ext uri="{FF2B5EF4-FFF2-40B4-BE49-F238E27FC236}">
                <a16:creationId xmlns:a16="http://schemas.microsoft.com/office/drawing/2014/main" id="{D13F1654-EE22-FB12-DEBC-784003A616C9}"/>
              </a:ext>
            </a:extLst>
          </p:cNvPr>
          <p:cNvSpPr txBox="1"/>
          <p:nvPr/>
        </p:nvSpPr>
        <p:spPr>
          <a:xfrm>
            <a:off x="1266092" y="1494692"/>
            <a:ext cx="5181600" cy="492443"/>
          </a:xfrm>
          <a:prstGeom prst="rect">
            <a:avLst/>
          </a:prstGeom>
          <a:noFill/>
        </p:spPr>
        <p:txBody>
          <a:bodyPr rot="0" spcFirstLastPara="0" vertOverflow="overflow" horzOverflow="overflow" vert="horz" wrap="square" lIns="121917" tIns="60958" rIns="121917" bIns="60958" numCol="1" spcCol="0" rtlCol="0" fromWordArt="0" anchor="t" anchorCtr="0" forceAA="0" compatLnSpc="1">
            <a:prstTxWarp prst="textNoShape">
              <a:avLst/>
            </a:prstTxWarp>
            <a:spAutoFit/>
          </a:bodyPr>
          <a:lstStyle/>
          <a:p>
            <a:r>
              <a:rPr lang="vi-VN" sz="2400" b="1" dirty="0">
                <a:solidFill>
                  <a:srgbClr val="FFFFFF"/>
                </a:solidFill>
                <a:latin typeface="Montserrat"/>
              </a:rPr>
              <a:t>GIẢI PHÁP PHÁT HIỆN</a:t>
            </a:r>
            <a:endParaRPr lang="en-US" sz="2400" dirty="0"/>
          </a:p>
        </p:txBody>
      </p:sp>
    </p:spTree>
    <p:extLst>
      <p:ext uri="{BB962C8B-B14F-4D97-AF65-F5344CB8AC3E}">
        <p14:creationId xmlns:p14="http://schemas.microsoft.com/office/powerpoint/2010/main" val="81966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850037" y="1606929"/>
            <a:ext cx="11000651" cy="4428735"/>
            <a:chOff x="850037" y="1606929"/>
            <a:chExt cx="11000651" cy="4428735"/>
          </a:xfrm>
        </p:grpSpPr>
        <p:sp>
          <p:nvSpPr>
            <p:cNvPr id="81" name="Hình chữ nhật: Góc Tròn 16">
              <a:extLst>
                <a:ext uri="{FF2B5EF4-FFF2-40B4-BE49-F238E27FC236}">
                  <a16:creationId xmlns:a16="http://schemas.microsoft.com/office/drawing/2014/main" id="{B4D1B332-7DC6-ED97-EC6A-339325C58B7A}"/>
                </a:ext>
              </a:extLst>
            </p:cNvPr>
            <p:cNvSpPr/>
            <p:nvPr/>
          </p:nvSpPr>
          <p:spPr>
            <a:xfrm>
              <a:off x="2452452" y="1769305"/>
              <a:ext cx="1402672" cy="641412"/>
            </a:xfrm>
            <a:prstGeom prst="roundRect">
              <a:avLst>
                <a:gd name="adj" fmla="val 50000"/>
              </a:avLst>
            </a:prstGeom>
            <a:solidFill>
              <a:srgbClr val="F89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Upload</a:t>
              </a:r>
            </a:p>
          </p:txBody>
        </p:sp>
        <p:sp>
          <p:nvSpPr>
            <p:cNvPr id="82" name="Lưu Đồ: Quyết Định 18">
              <a:extLst>
                <a:ext uri="{FF2B5EF4-FFF2-40B4-BE49-F238E27FC236}">
                  <a16:creationId xmlns:a16="http://schemas.microsoft.com/office/drawing/2014/main" id="{C01C1110-4E73-DCA4-357E-24CF4E3948B4}"/>
                </a:ext>
              </a:extLst>
            </p:cNvPr>
            <p:cNvSpPr/>
            <p:nvPr/>
          </p:nvSpPr>
          <p:spPr>
            <a:xfrm>
              <a:off x="6409303" y="4651816"/>
              <a:ext cx="723530" cy="695702"/>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Hình Bầu dục 20">
              <a:extLst>
                <a:ext uri="{FF2B5EF4-FFF2-40B4-BE49-F238E27FC236}">
                  <a16:creationId xmlns:a16="http://schemas.microsoft.com/office/drawing/2014/main" id="{652CF657-0618-3249-D26D-9D50A2E073C7}"/>
                </a:ext>
              </a:extLst>
            </p:cNvPr>
            <p:cNvSpPr/>
            <p:nvPr/>
          </p:nvSpPr>
          <p:spPr>
            <a:xfrm>
              <a:off x="850037" y="1613947"/>
              <a:ext cx="952129" cy="952129"/>
            </a:xfrm>
            <a:prstGeom prst="ellipse">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Bắt</a:t>
              </a:r>
              <a:r>
                <a:rPr lang="en-US" dirty="0"/>
                <a:t> </a:t>
              </a:r>
              <a:r>
                <a:rPr lang="en-US" dirty="0" err="1"/>
                <a:t>đầu</a:t>
              </a:r>
              <a:endParaRPr lang="en-US" dirty="0"/>
            </a:p>
          </p:txBody>
        </p:sp>
        <p:sp>
          <p:nvSpPr>
            <p:cNvPr id="84" name="Hình chữ nhật: Góc Tròn 23">
              <a:extLst>
                <a:ext uri="{FF2B5EF4-FFF2-40B4-BE49-F238E27FC236}">
                  <a16:creationId xmlns:a16="http://schemas.microsoft.com/office/drawing/2014/main" id="{A9BC92CE-B044-E20F-89F8-19DC72BA5CE0}"/>
                </a:ext>
              </a:extLst>
            </p:cNvPr>
            <p:cNvSpPr/>
            <p:nvPr/>
          </p:nvSpPr>
          <p:spPr>
            <a:xfrm>
              <a:off x="4461766" y="1769305"/>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Chờ</a:t>
              </a:r>
              <a:r>
                <a:rPr lang="en-US" dirty="0"/>
                <a:t> AI </a:t>
              </a:r>
              <a:r>
                <a:rPr lang="en-US" dirty="0" err="1"/>
                <a:t>xử</a:t>
              </a:r>
              <a:r>
                <a:rPr lang="en-US" dirty="0"/>
                <a:t> </a:t>
              </a:r>
              <a:r>
                <a:rPr lang="en-US" dirty="0" err="1"/>
                <a:t>lý</a:t>
              </a:r>
              <a:endParaRPr lang="en-US" dirty="0"/>
            </a:p>
          </p:txBody>
        </p:sp>
        <p:sp>
          <p:nvSpPr>
            <p:cNvPr id="85" name="Hình chữ nhật: Góc Tròn 26">
              <a:extLst>
                <a:ext uri="{FF2B5EF4-FFF2-40B4-BE49-F238E27FC236}">
                  <a16:creationId xmlns:a16="http://schemas.microsoft.com/office/drawing/2014/main" id="{19BFA6D0-AC47-1869-D220-4CAAD1EBD8BA}"/>
                </a:ext>
              </a:extLst>
            </p:cNvPr>
            <p:cNvSpPr/>
            <p:nvPr/>
          </p:nvSpPr>
          <p:spPr>
            <a:xfrm>
              <a:off x="4461766" y="3245159"/>
              <a:ext cx="1402672" cy="641412"/>
            </a:xfrm>
            <a:prstGeom prst="roundRect">
              <a:avLst>
                <a:gd name="adj" fmla="val 50000"/>
              </a:avLst>
            </a:prstGeom>
            <a:solidFill>
              <a:srgbClr val="F89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 </a:t>
              </a:r>
              <a:r>
                <a:rPr lang="en-US" dirty="0" err="1"/>
                <a:t>kiểm</a:t>
              </a:r>
              <a:r>
                <a:rPr lang="en-US" dirty="0"/>
                <a:t> </a:t>
              </a:r>
              <a:r>
                <a:rPr lang="en-US" dirty="0" err="1"/>
                <a:t>tra</a:t>
              </a:r>
              <a:endParaRPr lang="en-US" dirty="0"/>
            </a:p>
          </p:txBody>
        </p:sp>
        <p:sp>
          <p:nvSpPr>
            <p:cNvPr id="86" name="Hình chữ nhật: Góc Tròn 28">
              <a:extLst>
                <a:ext uri="{FF2B5EF4-FFF2-40B4-BE49-F238E27FC236}">
                  <a16:creationId xmlns:a16="http://schemas.microsoft.com/office/drawing/2014/main" id="{223A015A-FF89-6023-7CA1-9530DD8230A4}"/>
                </a:ext>
              </a:extLst>
            </p:cNvPr>
            <p:cNvSpPr/>
            <p:nvPr/>
          </p:nvSpPr>
          <p:spPr>
            <a:xfrm>
              <a:off x="4461766" y="4678961"/>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Chờ</a:t>
              </a:r>
              <a:r>
                <a:rPr lang="en-US" dirty="0"/>
                <a:t> </a:t>
              </a:r>
              <a:r>
                <a:rPr lang="en-US" dirty="0" err="1"/>
                <a:t>duyệt</a:t>
              </a:r>
              <a:endParaRPr lang="en-US" dirty="0"/>
            </a:p>
          </p:txBody>
        </p:sp>
        <p:sp>
          <p:nvSpPr>
            <p:cNvPr id="87" name="Hình chữ nhật: Góc Tròn 29">
              <a:extLst>
                <a:ext uri="{FF2B5EF4-FFF2-40B4-BE49-F238E27FC236}">
                  <a16:creationId xmlns:a16="http://schemas.microsoft.com/office/drawing/2014/main" id="{D07D25D6-338E-1886-DB54-C5620AA17106}"/>
                </a:ext>
              </a:extLst>
            </p:cNvPr>
            <p:cNvSpPr/>
            <p:nvPr/>
          </p:nvSpPr>
          <p:spPr>
            <a:xfrm>
              <a:off x="8208886" y="5238894"/>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Đã đăng ký bản quyền</a:t>
              </a:r>
              <a:endParaRPr lang="en-US" sz="1400" dirty="0"/>
            </a:p>
          </p:txBody>
        </p:sp>
        <p:sp>
          <p:nvSpPr>
            <p:cNvPr id="88" name="Hình chữ nhật: Góc Tròn 30">
              <a:extLst>
                <a:ext uri="{FF2B5EF4-FFF2-40B4-BE49-F238E27FC236}">
                  <a16:creationId xmlns:a16="http://schemas.microsoft.com/office/drawing/2014/main" id="{244A3868-18E9-6B1C-4E6A-F0D1C1B08696}"/>
                </a:ext>
              </a:extLst>
            </p:cNvPr>
            <p:cNvSpPr/>
            <p:nvPr/>
          </p:nvSpPr>
          <p:spPr>
            <a:xfrm>
              <a:off x="8208886" y="4125302"/>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Bị từ chối</a:t>
              </a:r>
              <a:endParaRPr lang="en-US" sz="1400" dirty="0"/>
            </a:p>
          </p:txBody>
        </p:sp>
        <p:sp>
          <p:nvSpPr>
            <p:cNvPr id="89" name="Hình Bầu dục 31">
              <a:extLst>
                <a:ext uri="{FF2B5EF4-FFF2-40B4-BE49-F238E27FC236}">
                  <a16:creationId xmlns:a16="http://schemas.microsoft.com/office/drawing/2014/main" id="{DE6F043D-430F-C020-9CB9-F952798AC737}"/>
                </a:ext>
              </a:extLst>
            </p:cNvPr>
            <p:cNvSpPr/>
            <p:nvPr/>
          </p:nvSpPr>
          <p:spPr>
            <a:xfrm>
              <a:off x="10518188" y="5083535"/>
              <a:ext cx="952129" cy="952129"/>
            </a:xfrm>
            <a:prstGeom prst="ellipse">
              <a:avLst/>
            </a:prstGeom>
            <a:solidFill>
              <a:srgbClr val="00ADEF"/>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Kết</a:t>
              </a:r>
              <a:r>
                <a:rPr lang="en-US" sz="1600" dirty="0"/>
                <a:t> </a:t>
              </a:r>
              <a:r>
                <a:rPr lang="en-US" sz="1600" dirty="0" err="1"/>
                <a:t>thúc</a:t>
              </a:r>
              <a:endParaRPr lang="en-US" sz="1600" dirty="0"/>
            </a:p>
          </p:txBody>
        </p:sp>
        <p:cxnSp>
          <p:nvCxnSpPr>
            <p:cNvPr id="90" name="Đường kết nối Mũi tên Thẳng 33">
              <a:extLst>
                <a:ext uri="{FF2B5EF4-FFF2-40B4-BE49-F238E27FC236}">
                  <a16:creationId xmlns:a16="http://schemas.microsoft.com/office/drawing/2014/main" id="{39490419-FF69-6892-A261-446E6DF13B5C}"/>
                </a:ext>
              </a:extLst>
            </p:cNvPr>
            <p:cNvCxnSpPr>
              <a:stCxn id="83" idx="6"/>
              <a:endCxn id="81" idx="1"/>
            </p:cNvCxnSpPr>
            <p:nvPr/>
          </p:nvCxnSpPr>
          <p:spPr>
            <a:xfrm flipV="1">
              <a:off x="1802166" y="2090011"/>
              <a:ext cx="65028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Đường kết nối Mũi tên Thẳng 36">
              <a:extLst>
                <a:ext uri="{FF2B5EF4-FFF2-40B4-BE49-F238E27FC236}">
                  <a16:creationId xmlns:a16="http://schemas.microsoft.com/office/drawing/2014/main" id="{26263A5D-5F11-F528-662D-B2C515FA4E36}"/>
                </a:ext>
              </a:extLst>
            </p:cNvPr>
            <p:cNvCxnSpPr>
              <a:stCxn id="81" idx="3"/>
              <a:endCxn id="84" idx="1"/>
            </p:cNvCxnSpPr>
            <p:nvPr/>
          </p:nvCxnSpPr>
          <p:spPr>
            <a:xfrm>
              <a:off x="3855124" y="2090011"/>
              <a:ext cx="606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Đường kết nối Mũi tên Thẳng 39">
              <a:extLst>
                <a:ext uri="{FF2B5EF4-FFF2-40B4-BE49-F238E27FC236}">
                  <a16:creationId xmlns:a16="http://schemas.microsoft.com/office/drawing/2014/main" id="{40D34A8A-3C6C-0ABA-0566-953086708698}"/>
                </a:ext>
              </a:extLst>
            </p:cNvPr>
            <p:cNvCxnSpPr>
              <a:stCxn id="84" idx="2"/>
              <a:endCxn id="85" idx="0"/>
            </p:cNvCxnSpPr>
            <p:nvPr/>
          </p:nvCxnSpPr>
          <p:spPr>
            <a:xfrm>
              <a:off x="5163102" y="2410717"/>
              <a:ext cx="0" cy="83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Đường kết nối Mũi tên Thẳng 42">
              <a:extLst>
                <a:ext uri="{FF2B5EF4-FFF2-40B4-BE49-F238E27FC236}">
                  <a16:creationId xmlns:a16="http://schemas.microsoft.com/office/drawing/2014/main" id="{123FA43F-9720-FB16-653D-079110321132}"/>
                </a:ext>
              </a:extLst>
            </p:cNvPr>
            <p:cNvCxnSpPr>
              <a:stCxn id="85" idx="2"/>
              <a:endCxn id="86" idx="0"/>
            </p:cNvCxnSpPr>
            <p:nvPr/>
          </p:nvCxnSpPr>
          <p:spPr>
            <a:xfrm>
              <a:off x="5163102" y="3886571"/>
              <a:ext cx="0" cy="79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Đường kết nối Mũi tên Thẳng 45">
              <a:extLst>
                <a:ext uri="{FF2B5EF4-FFF2-40B4-BE49-F238E27FC236}">
                  <a16:creationId xmlns:a16="http://schemas.microsoft.com/office/drawing/2014/main" id="{6E914886-2911-0529-D2F6-006DB5FF7A28}"/>
                </a:ext>
              </a:extLst>
            </p:cNvPr>
            <p:cNvCxnSpPr>
              <a:cxnSpLocks/>
              <a:stCxn id="86" idx="3"/>
              <a:endCxn id="82" idx="1"/>
            </p:cNvCxnSpPr>
            <p:nvPr/>
          </p:nvCxnSpPr>
          <p:spPr>
            <a:xfrm>
              <a:off x="5864438" y="4999667"/>
              <a:ext cx="544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Đường kết nối: Mũi tên Gấp khúc 48">
              <a:extLst>
                <a:ext uri="{FF2B5EF4-FFF2-40B4-BE49-F238E27FC236}">
                  <a16:creationId xmlns:a16="http://schemas.microsoft.com/office/drawing/2014/main" id="{FBB17806-6B53-10A1-41F6-36AA37978CD3}"/>
                </a:ext>
              </a:extLst>
            </p:cNvPr>
            <p:cNvCxnSpPr>
              <a:cxnSpLocks/>
              <a:stCxn id="82" idx="3"/>
              <a:endCxn id="88" idx="1"/>
            </p:cNvCxnSpPr>
            <p:nvPr/>
          </p:nvCxnSpPr>
          <p:spPr>
            <a:xfrm flipV="1">
              <a:off x="7132833" y="4446008"/>
              <a:ext cx="1076053" cy="553659"/>
            </a:xfrm>
            <a:prstGeom prst="bentConnector3">
              <a:avLst>
                <a:gd name="adj1" fmla="val 301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Đường kết nối: Mũi tên Gấp khúc 50">
              <a:extLst>
                <a:ext uri="{FF2B5EF4-FFF2-40B4-BE49-F238E27FC236}">
                  <a16:creationId xmlns:a16="http://schemas.microsoft.com/office/drawing/2014/main" id="{63D36173-E74C-4029-84D8-090BB4E928A2}"/>
                </a:ext>
              </a:extLst>
            </p:cNvPr>
            <p:cNvCxnSpPr>
              <a:cxnSpLocks/>
              <a:stCxn id="82" idx="3"/>
              <a:endCxn id="87" idx="1"/>
            </p:cNvCxnSpPr>
            <p:nvPr/>
          </p:nvCxnSpPr>
          <p:spPr>
            <a:xfrm>
              <a:off x="7132833" y="4999667"/>
              <a:ext cx="1076053" cy="559933"/>
            </a:xfrm>
            <a:prstGeom prst="bentConnector3">
              <a:avLst>
                <a:gd name="adj1" fmla="val 301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Đường kết nối Mũi tên Thẳng 58">
              <a:extLst>
                <a:ext uri="{FF2B5EF4-FFF2-40B4-BE49-F238E27FC236}">
                  <a16:creationId xmlns:a16="http://schemas.microsoft.com/office/drawing/2014/main" id="{189C8CF9-E2FA-C7A3-681B-F51DF58F4E11}"/>
                </a:ext>
              </a:extLst>
            </p:cNvPr>
            <p:cNvCxnSpPr>
              <a:stCxn id="87" idx="3"/>
              <a:endCxn id="89" idx="2"/>
            </p:cNvCxnSpPr>
            <p:nvPr/>
          </p:nvCxnSpPr>
          <p:spPr>
            <a:xfrm>
              <a:off x="9611558" y="5559600"/>
              <a:ext cx="9066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Lưu Đồ: Quyết Định 63">
              <a:extLst>
                <a:ext uri="{FF2B5EF4-FFF2-40B4-BE49-F238E27FC236}">
                  <a16:creationId xmlns:a16="http://schemas.microsoft.com/office/drawing/2014/main" id="{C045D1E7-359C-7C15-28AE-3F2EB29D6B31}"/>
                </a:ext>
              </a:extLst>
            </p:cNvPr>
            <p:cNvSpPr/>
            <p:nvPr/>
          </p:nvSpPr>
          <p:spPr>
            <a:xfrm>
              <a:off x="8576687" y="2867084"/>
              <a:ext cx="667070" cy="641413"/>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99" name="Đường kết nối Mũi tên Thẳng 68">
              <a:extLst>
                <a:ext uri="{FF2B5EF4-FFF2-40B4-BE49-F238E27FC236}">
                  <a16:creationId xmlns:a16="http://schemas.microsoft.com/office/drawing/2014/main" id="{9BE38595-AA42-4A4B-10F9-9FBE0826663F}"/>
                </a:ext>
              </a:extLst>
            </p:cNvPr>
            <p:cNvCxnSpPr>
              <a:cxnSpLocks/>
              <a:stCxn id="88" idx="0"/>
              <a:endCxn id="98" idx="2"/>
            </p:cNvCxnSpPr>
            <p:nvPr/>
          </p:nvCxnSpPr>
          <p:spPr>
            <a:xfrm flipV="1">
              <a:off x="8910222" y="3508497"/>
              <a:ext cx="0" cy="616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Đường kết nối: Mũi tên Gấp khúc 72">
              <a:extLst>
                <a:ext uri="{FF2B5EF4-FFF2-40B4-BE49-F238E27FC236}">
                  <a16:creationId xmlns:a16="http://schemas.microsoft.com/office/drawing/2014/main" id="{6F7C0418-EA33-7D54-5C2F-0FE501F92B7D}"/>
                </a:ext>
              </a:extLst>
            </p:cNvPr>
            <p:cNvCxnSpPr>
              <a:cxnSpLocks/>
              <a:stCxn id="98" idx="1"/>
              <a:endCxn id="84" idx="3"/>
            </p:cNvCxnSpPr>
            <p:nvPr/>
          </p:nvCxnSpPr>
          <p:spPr>
            <a:xfrm rot="10800000">
              <a:off x="5864439" y="2090011"/>
              <a:ext cx="2712249" cy="10977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Hộp Văn bản 78">
              <a:extLst>
                <a:ext uri="{FF2B5EF4-FFF2-40B4-BE49-F238E27FC236}">
                  <a16:creationId xmlns:a16="http://schemas.microsoft.com/office/drawing/2014/main" id="{229468E3-372D-99F1-AFBD-3337C13E59CC}"/>
                </a:ext>
              </a:extLst>
            </p:cNvPr>
            <p:cNvSpPr txBox="1"/>
            <p:nvPr/>
          </p:nvSpPr>
          <p:spPr>
            <a:xfrm>
              <a:off x="7361926" y="2888769"/>
              <a:ext cx="1026851" cy="276999"/>
            </a:xfrm>
            <a:prstGeom prst="rect">
              <a:avLst/>
            </a:prstGeom>
            <a:noFill/>
          </p:spPr>
          <p:txBody>
            <a:bodyPr wrap="square" rtlCol="0">
              <a:spAutoFit/>
            </a:bodyPr>
            <a:lstStyle/>
            <a:p>
              <a:r>
                <a:rPr lang="vi-VN" sz="1200" dirty="0"/>
                <a:t>Khiếu nại</a:t>
              </a:r>
              <a:endParaRPr lang="en-US" sz="1200" dirty="0"/>
            </a:p>
          </p:txBody>
        </p:sp>
        <p:sp>
          <p:nvSpPr>
            <p:cNvPr id="102" name="Hộp Văn bản 79">
              <a:extLst>
                <a:ext uri="{FF2B5EF4-FFF2-40B4-BE49-F238E27FC236}">
                  <a16:creationId xmlns:a16="http://schemas.microsoft.com/office/drawing/2014/main" id="{4D155194-0588-A7DB-54C7-1C4BB97E36CC}"/>
                </a:ext>
              </a:extLst>
            </p:cNvPr>
            <p:cNvSpPr txBox="1"/>
            <p:nvPr/>
          </p:nvSpPr>
          <p:spPr>
            <a:xfrm>
              <a:off x="9707249" y="2874793"/>
              <a:ext cx="1026851" cy="276999"/>
            </a:xfrm>
            <a:prstGeom prst="rect">
              <a:avLst/>
            </a:prstGeom>
            <a:noFill/>
          </p:spPr>
          <p:txBody>
            <a:bodyPr wrap="square" rtlCol="0">
              <a:spAutoFit/>
            </a:bodyPr>
            <a:lstStyle/>
            <a:p>
              <a:r>
                <a:rPr lang="vi-VN" sz="1200" dirty="0"/>
                <a:t>Đồng ý</a:t>
              </a:r>
              <a:endParaRPr lang="en-US" sz="1200" dirty="0"/>
            </a:p>
          </p:txBody>
        </p:sp>
        <p:sp>
          <p:nvSpPr>
            <p:cNvPr id="103" name="Hình chữ nhật: Góc Tròn 80">
              <a:extLst>
                <a:ext uri="{FF2B5EF4-FFF2-40B4-BE49-F238E27FC236}">
                  <a16:creationId xmlns:a16="http://schemas.microsoft.com/office/drawing/2014/main" id="{7DC994D0-BF1A-19F6-70BA-94CC2C470829}"/>
                </a:ext>
              </a:extLst>
            </p:cNvPr>
            <p:cNvSpPr/>
            <p:nvPr/>
          </p:nvSpPr>
          <p:spPr>
            <a:xfrm>
              <a:off x="10292916" y="3414974"/>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Không được đăng ký</a:t>
              </a:r>
              <a:endParaRPr lang="en-US" sz="1400" dirty="0"/>
            </a:p>
          </p:txBody>
        </p:sp>
        <p:cxnSp>
          <p:nvCxnSpPr>
            <p:cNvPr id="104" name="Đường kết nối: Mũi tên Gấp khúc 82">
              <a:extLst>
                <a:ext uri="{FF2B5EF4-FFF2-40B4-BE49-F238E27FC236}">
                  <a16:creationId xmlns:a16="http://schemas.microsoft.com/office/drawing/2014/main" id="{EF854EC4-A32D-BD67-A389-072E1F8B2D97}"/>
                </a:ext>
              </a:extLst>
            </p:cNvPr>
            <p:cNvCxnSpPr>
              <a:cxnSpLocks/>
              <a:stCxn id="98" idx="3"/>
              <a:endCxn id="103" idx="0"/>
            </p:cNvCxnSpPr>
            <p:nvPr/>
          </p:nvCxnSpPr>
          <p:spPr>
            <a:xfrm>
              <a:off x="9243757" y="3187791"/>
              <a:ext cx="1750495" cy="2271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Đường kết nối Mũi tên Thẳng 84">
              <a:extLst>
                <a:ext uri="{FF2B5EF4-FFF2-40B4-BE49-F238E27FC236}">
                  <a16:creationId xmlns:a16="http://schemas.microsoft.com/office/drawing/2014/main" id="{65D0F6CE-CD5F-ABCD-49A0-69172E572DD5}"/>
                </a:ext>
              </a:extLst>
            </p:cNvPr>
            <p:cNvCxnSpPr>
              <a:stCxn id="103" idx="2"/>
              <a:endCxn id="89" idx="0"/>
            </p:cNvCxnSpPr>
            <p:nvPr/>
          </p:nvCxnSpPr>
          <p:spPr>
            <a:xfrm>
              <a:off x="10994252" y="4056386"/>
              <a:ext cx="1" cy="1027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Hình Bầu dục 118">
              <a:extLst>
                <a:ext uri="{FF2B5EF4-FFF2-40B4-BE49-F238E27FC236}">
                  <a16:creationId xmlns:a16="http://schemas.microsoft.com/office/drawing/2014/main" id="{D09CD019-E7BE-2379-AB52-9ADCB553C1E0}"/>
                </a:ext>
              </a:extLst>
            </p:cNvPr>
            <p:cNvSpPr/>
            <p:nvPr/>
          </p:nvSpPr>
          <p:spPr>
            <a:xfrm>
              <a:off x="5712972" y="160692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1</a:t>
              </a:r>
              <a:endParaRPr lang="en-US" dirty="0">
                <a:solidFill>
                  <a:srgbClr val="166EBE"/>
                </a:solidFill>
              </a:endParaRPr>
            </a:p>
          </p:txBody>
        </p:sp>
        <p:sp>
          <p:nvSpPr>
            <p:cNvPr id="107" name="Hình Bầu dục 119">
              <a:extLst>
                <a:ext uri="{FF2B5EF4-FFF2-40B4-BE49-F238E27FC236}">
                  <a16:creationId xmlns:a16="http://schemas.microsoft.com/office/drawing/2014/main" id="{BC09BC95-B1FD-4946-1ACE-68166CD2D44F}"/>
                </a:ext>
              </a:extLst>
            </p:cNvPr>
            <p:cNvSpPr/>
            <p:nvPr/>
          </p:nvSpPr>
          <p:spPr>
            <a:xfrm>
              <a:off x="5712972" y="451776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2</a:t>
              </a:r>
              <a:endParaRPr lang="en-US" dirty="0">
                <a:solidFill>
                  <a:srgbClr val="166EBE"/>
                </a:solidFill>
              </a:endParaRPr>
            </a:p>
          </p:txBody>
        </p:sp>
        <p:sp>
          <p:nvSpPr>
            <p:cNvPr id="108" name="Hình Bầu dục 120">
              <a:extLst>
                <a:ext uri="{FF2B5EF4-FFF2-40B4-BE49-F238E27FC236}">
                  <a16:creationId xmlns:a16="http://schemas.microsoft.com/office/drawing/2014/main" id="{0E7C1FF1-499E-C612-915D-E7B57BB747A6}"/>
                </a:ext>
              </a:extLst>
            </p:cNvPr>
            <p:cNvSpPr/>
            <p:nvPr/>
          </p:nvSpPr>
          <p:spPr>
            <a:xfrm>
              <a:off x="9416292" y="393864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4</a:t>
              </a:r>
              <a:endParaRPr lang="en-US" dirty="0">
                <a:solidFill>
                  <a:srgbClr val="166EBE"/>
                </a:solidFill>
              </a:endParaRPr>
            </a:p>
          </p:txBody>
        </p:sp>
        <p:sp>
          <p:nvSpPr>
            <p:cNvPr id="109" name="Hình Bầu dục 121">
              <a:extLst>
                <a:ext uri="{FF2B5EF4-FFF2-40B4-BE49-F238E27FC236}">
                  <a16:creationId xmlns:a16="http://schemas.microsoft.com/office/drawing/2014/main" id="{1FA0EACA-1E63-DABB-9758-87E366E2313B}"/>
                </a:ext>
              </a:extLst>
            </p:cNvPr>
            <p:cNvSpPr/>
            <p:nvPr/>
          </p:nvSpPr>
          <p:spPr>
            <a:xfrm>
              <a:off x="9444636" y="505767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3</a:t>
              </a:r>
              <a:endParaRPr lang="en-US" dirty="0">
                <a:solidFill>
                  <a:srgbClr val="166EBE"/>
                </a:solidFill>
              </a:endParaRPr>
            </a:p>
          </p:txBody>
        </p:sp>
        <p:sp>
          <p:nvSpPr>
            <p:cNvPr id="110" name="Hình Bầu dục 122">
              <a:extLst>
                <a:ext uri="{FF2B5EF4-FFF2-40B4-BE49-F238E27FC236}">
                  <a16:creationId xmlns:a16="http://schemas.microsoft.com/office/drawing/2014/main" id="{1CA48CF5-E237-240E-729C-267DAE8654DD}"/>
                </a:ext>
              </a:extLst>
            </p:cNvPr>
            <p:cNvSpPr/>
            <p:nvPr/>
          </p:nvSpPr>
          <p:spPr>
            <a:xfrm>
              <a:off x="11547756" y="324411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5</a:t>
              </a:r>
              <a:endParaRPr lang="en-US" dirty="0">
                <a:solidFill>
                  <a:srgbClr val="166EBE"/>
                </a:solidFill>
              </a:endParaRPr>
            </a:p>
          </p:txBody>
        </p:sp>
        <p:sp>
          <p:nvSpPr>
            <p:cNvPr id="111" name="Hộp Văn bản 7">
              <a:extLst>
                <a:ext uri="{FF2B5EF4-FFF2-40B4-BE49-F238E27FC236}">
                  <a16:creationId xmlns:a16="http://schemas.microsoft.com/office/drawing/2014/main" id="{653BAC7B-8982-165A-40E6-570C2B867FE6}"/>
                </a:ext>
              </a:extLst>
            </p:cNvPr>
            <p:cNvSpPr txBox="1"/>
            <p:nvPr/>
          </p:nvSpPr>
          <p:spPr>
            <a:xfrm>
              <a:off x="7510778" y="5554586"/>
              <a:ext cx="633378" cy="276999"/>
            </a:xfrm>
            <a:prstGeom prst="rect">
              <a:avLst/>
            </a:prstGeom>
            <a:noFill/>
          </p:spPr>
          <p:txBody>
            <a:bodyPr wrap="square" rtlCol="0">
              <a:spAutoFit/>
            </a:bodyPr>
            <a:lstStyle/>
            <a:p>
              <a:r>
                <a:rPr lang="vi-VN" sz="1200" dirty="0"/>
                <a:t>Duyệt</a:t>
              </a:r>
              <a:endParaRPr lang="en-US" sz="1200" dirty="0"/>
            </a:p>
          </p:txBody>
        </p:sp>
        <p:sp>
          <p:nvSpPr>
            <p:cNvPr id="112" name="Hộp Văn bản 9">
              <a:extLst>
                <a:ext uri="{FF2B5EF4-FFF2-40B4-BE49-F238E27FC236}">
                  <a16:creationId xmlns:a16="http://schemas.microsoft.com/office/drawing/2014/main" id="{66AB7316-5D48-66BB-D727-144854F7C5C0}"/>
                </a:ext>
              </a:extLst>
            </p:cNvPr>
            <p:cNvSpPr txBox="1"/>
            <p:nvPr/>
          </p:nvSpPr>
          <p:spPr>
            <a:xfrm>
              <a:off x="7420067" y="4169009"/>
              <a:ext cx="1026851" cy="276999"/>
            </a:xfrm>
            <a:prstGeom prst="rect">
              <a:avLst/>
            </a:prstGeom>
            <a:noFill/>
          </p:spPr>
          <p:txBody>
            <a:bodyPr wrap="square" rtlCol="0">
              <a:spAutoFit/>
            </a:bodyPr>
            <a:lstStyle/>
            <a:p>
              <a:r>
                <a:rPr lang="vi-VN" sz="1200" dirty="0"/>
                <a:t>Từ chối</a:t>
              </a:r>
              <a:endParaRPr lang="en-US" sz="1200" dirty="0"/>
            </a:p>
          </p:txBody>
        </p:sp>
        <p:grpSp>
          <p:nvGrpSpPr>
            <p:cNvPr id="113" name="Nhóm 40">
              <a:extLst>
                <a:ext uri="{FF2B5EF4-FFF2-40B4-BE49-F238E27FC236}">
                  <a16:creationId xmlns:a16="http://schemas.microsoft.com/office/drawing/2014/main" id="{45E26E06-AB0A-B4F8-EC87-71CD8A7A224B}"/>
                </a:ext>
              </a:extLst>
            </p:cNvPr>
            <p:cNvGrpSpPr/>
            <p:nvPr/>
          </p:nvGrpSpPr>
          <p:grpSpPr>
            <a:xfrm>
              <a:off x="2127312" y="3151792"/>
              <a:ext cx="1780950" cy="834442"/>
              <a:chOff x="2127312" y="3151792"/>
              <a:chExt cx="1780950" cy="834442"/>
            </a:xfrm>
          </p:grpSpPr>
          <p:sp>
            <p:nvSpPr>
              <p:cNvPr id="115" name="Hình chữ nhật 34">
                <a:extLst>
                  <a:ext uri="{FF2B5EF4-FFF2-40B4-BE49-F238E27FC236}">
                    <a16:creationId xmlns:a16="http://schemas.microsoft.com/office/drawing/2014/main" id="{B1FC8EC8-10A3-041F-193B-BB59C84B6DBD}"/>
                  </a:ext>
                </a:extLst>
              </p:cNvPr>
              <p:cNvSpPr/>
              <p:nvPr/>
            </p:nvSpPr>
            <p:spPr>
              <a:xfrm>
                <a:off x="2127312" y="3151792"/>
                <a:ext cx="1780950" cy="834442"/>
              </a:xfrm>
              <a:prstGeom prst="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ộp Văn bản 19">
                <a:extLst>
                  <a:ext uri="{FF2B5EF4-FFF2-40B4-BE49-F238E27FC236}">
                    <a16:creationId xmlns:a16="http://schemas.microsoft.com/office/drawing/2014/main" id="{BDBD5F2F-2949-1CF9-BE1E-864C9AC7A769}"/>
                  </a:ext>
                </a:extLst>
              </p:cNvPr>
              <p:cNvSpPr txBox="1"/>
              <p:nvPr/>
            </p:nvSpPr>
            <p:spPr>
              <a:xfrm>
                <a:off x="2255838" y="3244565"/>
                <a:ext cx="1522892" cy="600164"/>
              </a:xfrm>
              <a:prstGeom prst="rect">
                <a:avLst/>
              </a:prstGeom>
              <a:noFill/>
            </p:spPr>
            <p:txBody>
              <a:bodyPr wrap="square" rtlCol="0">
                <a:spAutoFit/>
              </a:bodyPr>
              <a:lstStyle/>
              <a:p>
                <a:pPr algn="ctr"/>
                <a:r>
                  <a:rPr lang="vi-VN" sz="1100" dirty="0"/>
                  <a:t>Sử dụng AI </a:t>
                </a:r>
                <a:r>
                  <a:rPr lang="vi-VN" sz="1100" dirty="0" err="1"/>
                  <a:t>Video</a:t>
                </a:r>
                <a:r>
                  <a:rPr lang="vi-VN" sz="1100" dirty="0"/>
                  <a:t> </a:t>
                </a:r>
                <a:r>
                  <a:rPr lang="vi-VN" sz="1100" dirty="0" err="1"/>
                  <a:t>Matching</a:t>
                </a:r>
                <a:r>
                  <a:rPr lang="vi-VN" sz="1100" dirty="0"/>
                  <a:t> </a:t>
                </a:r>
                <a:r>
                  <a:rPr lang="vi-VN" sz="1100" dirty="0" err="1"/>
                  <a:t>tool</a:t>
                </a:r>
                <a:r>
                  <a:rPr lang="vi-VN" sz="1100" dirty="0"/>
                  <a:t> để xác định tỉ lệ trùng khớp</a:t>
                </a:r>
                <a:endParaRPr lang="en-US" sz="1100" dirty="0"/>
              </a:p>
            </p:txBody>
          </p:sp>
        </p:grpSp>
        <p:cxnSp>
          <p:nvCxnSpPr>
            <p:cNvPr id="114" name="Đường kết nối Mũi tên Thẳng 37">
              <a:extLst>
                <a:ext uri="{FF2B5EF4-FFF2-40B4-BE49-F238E27FC236}">
                  <a16:creationId xmlns:a16="http://schemas.microsoft.com/office/drawing/2014/main" id="{EF4F5002-B20E-E271-5E14-FB8EE7FE776D}"/>
                </a:ext>
              </a:extLst>
            </p:cNvPr>
            <p:cNvCxnSpPr>
              <a:stCxn id="85" idx="1"/>
              <a:endCxn id="115" idx="3"/>
            </p:cNvCxnSpPr>
            <p:nvPr/>
          </p:nvCxnSpPr>
          <p:spPr>
            <a:xfrm flipH="1">
              <a:off x="3908262" y="3565865"/>
              <a:ext cx="553504" cy="314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18" name="Google Shape;214;p44">
            <a:extLst>
              <a:ext uri="{FF2B5EF4-FFF2-40B4-BE49-F238E27FC236}">
                <a16:creationId xmlns:a16="http://schemas.microsoft.com/office/drawing/2014/main" id="{5EB83D66-D02A-38A0-2269-622BD46FC09B}"/>
              </a:ext>
            </a:extLst>
          </p:cNvPr>
          <p:cNvSpPr txBox="1">
            <a:spLocks/>
          </p:cNvSpPr>
          <p:nvPr/>
        </p:nvSpPr>
        <p:spPr>
          <a:xfrm>
            <a:off x="439321" y="183774"/>
            <a:ext cx="9828471" cy="739385"/>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Montserrat ExtraBold"/>
              <a:buNone/>
              <a:defRPr sz="1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9pPr>
          </a:lstStyle>
          <a:p>
            <a:pPr algn="l"/>
            <a:r>
              <a:rPr lang="en" sz="3000" dirty="0">
                <a:solidFill>
                  <a:srgbClr val="00B0F0"/>
                </a:solidFill>
              </a:rPr>
              <a:t>CÔNG NGHỆ AI </a:t>
            </a:r>
            <a:r>
              <a:rPr lang="en-US" sz="3000" dirty="0">
                <a:solidFill>
                  <a:srgbClr val="FFAB40"/>
                </a:solidFill>
              </a:rPr>
              <a:t>HỖ TRỢ ĐĂNG KÝ</a:t>
            </a:r>
            <a:endParaRPr lang="en-US" sz="3000" dirty="0">
              <a:solidFill>
                <a:schemeClr val="accent1"/>
              </a:solidFill>
            </a:endParaRPr>
          </a:p>
        </p:txBody>
      </p:sp>
      <p:sp>
        <p:nvSpPr>
          <p:cNvPr id="119" name="Hộp Văn bản 2">
            <a:extLst>
              <a:ext uri="{FF2B5EF4-FFF2-40B4-BE49-F238E27FC236}">
                <a16:creationId xmlns:a16="http://schemas.microsoft.com/office/drawing/2014/main" id="{72C9430B-3D33-926A-C124-F5B0304ADA01}"/>
              </a:ext>
            </a:extLst>
          </p:cNvPr>
          <p:cNvSpPr txBox="1"/>
          <p:nvPr/>
        </p:nvSpPr>
        <p:spPr>
          <a:xfrm>
            <a:off x="3720287" y="743708"/>
            <a:ext cx="4488599" cy="830997"/>
          </a:xfrm>
          <a:prstGeom prst="rect">
            <a:avLst/>
          </a:prstGeom>
          <a:noFill/>
        </p:spPr>
        <p:txBody>
          <a:bodyPr wrap="square" rtlCol="0">
            <a:spAutoFit/>
          </a:bodyPr>
          <a:lstStyle/>
          <a:p>
            <a:pPr algn="just"/>
            <a:r>
              <a:rPr lang="vi-VN" sz="1200" dirty="0">
                <a:solidFill>
                  <a:schemeClr val="bg1"/>
                </a:solidFill>
                <a:latin typeface="Montserrat"/>
                <a:cs typeface="Arial" panose="020B0604020202020204" pitchFamily="34" charset="0"/>
              </a:rPr>
              <a:t>Sau khi người dùng upload video (Hệ thống có sẵn API để các đơn vị có thể tích hợp vào) hoặc người dùng khiếu nại thì video sẽ được đưa vào danh sách chờ AI xử lý</a:t>
            </a:r>
            <a:r>
              <a:rPr lang="en-US" sz="1200" dirty="0">
                <a:solidFill>
                  <a:schemeClr val="bg1"/>
                </a:solidFill>
                <a:latin typeface="Montserrat"/>
                <a:cs typeface="Arial" panose="020B0604020202020204" pitchFamily="34" charset="0"/>
              </a:rPr>
              <a:t>. </a:t>
            </a:r>
            <a:r>
              <a:rPr lang="vi-VN" sz="1200" dirty="0">
                <a:solidFill>
                  <a:schemeClr val="bg1"/>
                </a:solidFill>
                <a:latin typeface="Montserrat"/>
                <a:cs typeface="Arial" panose="020B0604020202020204" pitchFamily="34" charset="0"/>
              </a:rPr>
              <a:t>AI Video Matching tool sẽ tự động đọc dữ liệu trong danh sách này để phân tích </a:t>
            </a:r>
            <a:endParaRPr lang="en-US" sz="1200" dirty="0">
              <a:solidFill>
                <a:schemeClr val="bg1"/>
              </a:solidFill>
              <a:latin typeface="Montserrat"/>
              <a:cs typeface="Arial" panose="020B0604020202020204" pitchFamily="34" charset="0"/>
            </a:endParaRPr>
          </a:p>
        </p:txBody>
      </p:sp>
      <p:sp>
        <p:nvSpPr>
          <p:cNvPr id="120" name="Hộp Văn bản 4">
            <a:extLst>
              <a:ext uri="{FF2B5EF4-FFF2-40B4-BE49-F238E27FC236}">
                <a16:creationId xmlns:a16="http://schemas.microsoft.com/office/drawing/2014/main" id="{EB9B1A96-0DB6-A127-9277-1F324F417F6C}"/>
              </a:ext>
            </a:extLst>
          </p:cNvPr>
          <p:cNvSpPr txBox="1"/>
          <p:nvPr/>
        </p:nvSpPr>
        <p:spPr>
          <a:xfrm>
            <a:off x="1076674" y="4575137"/>
            <a:ext cx="3315808" cy="1938992"/>
          </a:xfrm>
          <a:prstGeom prst="rect">
            <a:avLst/>
          </a:prstGeom>
          <a:noFill/>
        </p:spPr>
        <p:txBody>
          <a:bodyPr wrap="square" rtlCol="0">
            <a:spAutoFit/>
          </a:bodyPr>
          <a:lstStyle/>
          <a:p>
            <a:pPr marL="342900" indent="-342900" algn="just">
              <a:buFontTx/>
              <a:buChar char="-"/>
            </a:pPr>
            <a:r>
              <a:rPr lang="vi-VN" sz="1200" dirty="0">
                <a:solidFill>
                  <a:schemeClr val="bg1"/>
                </a:solidFill>
                <a:latin typeface="Montserrat"/>
                <a:cs typeface="Arial" panose="020B0604020202020204" pitchFamily="34" charset="0"/>
              </a:rPr>
              <a:t>Sau khi AI Video Matching Tool xử lý và trả về kết quả thì video sẽ được đưa vào danh sách chờ duyệt</a:t>
            </a:r>
          </a:p>
          <a:p>
            <a:pPr marL="342900" indent="-342900" algn="just">
              <a:buFontTx/>
              <a:buChar char="-"/>
            </a:pPr>
            <a:r>
              <a:rPr lang="vi-VN" sz="1200" dirty="0">
                <a:solidFill>
                  <a:schemeClr val="bg1"/>
                </a:solidFill>
                <a:latin typeface="Montserrat"/>
                <a:cs typeface="Arial" panose="020B0604020202020204" pitchFamily="34" charset="0"/>
              </a:rPr>
              <a:t>Người quản lý sẽ dựa vào kết quả trả về và đồng thời kiểm tra thủ công để chắc chắn trước khi đưa ra quyết định</a:t>
            </a:r>
          </a:p>
          <a:p>
            <a:pPr marL="342900" indent="-342900" algn="just">
              <a:buFontTx/>
              <a:buChar char="-"/>
            </a:pPr>
            <a:r>
              <a:rPr lang="vi-VN" sz="1200" dirty="0">
                <a:solidFill>
                  <a:schemeClr val="bg1"/>
                </a:solidFill>
                <a:latin typeface="Montserrat"/>
                <a:cs typeface="Arial" panose="020B0604020202020204" pitchFamily="34" charset="0"/>
              </a:rPr>
              <a:t>Người quản lý sẽ có 2 lựa chọn Duyệt hoặc Không duyệt việc đăng ký bản quyền</a:t>
            </a:r>
          </a:p>
          <a:p>
            <a:pPr marL="342900" indent="-342900" algn="just">
              <a:buFontTx/>
              <a:buChar char="-"/>
            </a:pPr>
            <a:endParaRPr lang="en-US" sz="1200" dirty="0">
              <a:solidFill>
                <a:schemeClr val="bg1"/>
              </a:solidFill>
              <a:latin typeface="Montserrat"/>
              <a:cs typeface="Arial" panose="020B0604020202020204" pitchFamily="34" charset="0"/>
            </a:endParaRPr>
          </a:p>
        </p:txBody>
      </p:sp>
      <p:sp>
        <p:nvSpPr>
          <p:cNvPr id="121" name="Hộp Văn bản 11">
            <a:extLst>
              <a:ext uri="{FF2B5EF4-FFF2-40B4-BE49-F238E27FC236}">
                <a16:creationId xmlns:a16="http://schemas.microsoft.com/office/drawing/2014/main" id="{87EED4F3-7D27-D0FA-E935-075F85CED2FF}"/>
              </a:ext>
            </a:extLst>
          </p:cNvPr>
          <p:cNvSpPr txBox="1"/>
          <p:nvPr/>
        </p:nvSpPr>
        <p:spPr>
          <a:xfrm>
            <a:off x="6826208" y="6038306"/>
            <a:ext cx="3691979" cy="646331"/>
          </a:xfrm>
          <a:prstGeom prst="rect">
            <a:avLst/>
          </a:prstGeom>
          <a:noFill/>
        </p:spPr>
        <p:txBody>
          <a:bodyPr wrap="square" rtlCol="0">
            <a:spAutoFit/>
          </a:bodyPr>
          <a:lstStyle/>
          <a:p>
            <a:pPr algn="just"/>
            <a:r>
              <a:rPr lang="vi-VN" sz="1200" dirty="0">
                <a:solidFill>
                  <a:schemeClr val="bg1"/>
                </a:solidFill>
                <a:latin typeface="Montserrat"/>
                <a:cs typeface="Arial" panose="020B0604020202020204" pitchFamily="34" charset="0"/>
              </a:rPr>
              <a:t>Sau khi được duyệt thì video được đưa vào danh sách các video bản quyền và kết thúc luồng.</a:t>
            </a:r>
          </a:p>
          <a:p>
            <a:pPr marL="342900" indent="-342900" algn="just">
              <a:buFontTx/>
              <a:buChar char="-"/>
            </a:pPr>
            <a:endParaRPr lang="en-US" sz="1200" dirty="0">
              <a:solidFill>
                <a:schemeClr val="bg1"/>
              </a:solidFill>
              <a:latin typeface="Montserrat"/>
              <a:cs typeface="Arial" panose="020B0604020202020204" pitchFamily="34" charset="0"/>
            </a:endParaRPr>
          </a:p>
        </p:txBody>
      </p:sp>
      <p:sp>
        <p:nvSpPr>
          <p:cNvPr id="122" name="Hộp Văn bản 16">
            <a:extLst>
              <a:ext uri="{FF2B5EF4-FFF2-40B4-BE49-F238E27FC236}">
                <a16:creationId xmlns:a16="http://schemas.microsoft.com/office/drawing/2014/main" id="{2EA38603-1634-CB06-0785-BDA63DB6A57A}"/>
              </a:ext>
            </a:extLst>
          </p:cNvPr>
          <p:cNvSpPr txBox="1"/>
          <p:nvPr/>
        </p:nvSpPr>
        <p:spPr>
          <a:xfrm>
            <a:off x="8916064" y="1691846"/>
            <a:ext cx="3074208" cy="1200329"/>
          </a:xfrm>
          <a:prstGeom prst="rect">
            <a:avLst/>
          </a:prstGeom>
          <a:noFill/>
        </p:spPr>
        <p:txBody>
          <a:bodyPr wrap="square" rtlCol="0">
            <a:spAutoFit/>
          </a:bodyPr>
          <a:lstStyle/>
          <a:p>
            <a:pPr algn="just"/>
            <a:r>
              <a:rPr lang="vi-VN" sz="1200" dirty="0">
                <a:solidFill>
                  <a:schemeClr val="bg1"/>
                </a:solidFill>
                <a:latin typeface="Montserrat"/>
                <a:cs typeface="Arial" panose="020B0604020202020204" pitchFamily="34" charset="0"/>
              </a:rPr>
              <a:t>Sau khi bị từ chối, người dùng có thể:</a:t>
            </a:r>
          </a:p>
          <a:p>
            <a:pPr algn="just"/>
            <a:r>
              <a:rPr lang="vi-VN" sz="1200" dirty="0">
                <a:solidFill>
                  <a:schemeClr val="bg1"/>
                </a:solidFill>
                <a:latin typeface="Montserrat"/>
                <a:cs typeface="Arial" panose="020B0604020202020204" pitchFamily="34" charset="0"/>
              </a:rPr>
              <a:t>Khiếu nại: Video được đưa trở lại vào danh sách chờ duyệt, luồng quay lại giống như ở bước </a:t>
            </a:r>
          </a:p>
          <a:p>
            <a:pPr algn="just"/>
            <a:r>
              <a:rPr lang="vi-VN" sz="1200" dirty="0">
                <a:solidFill>
                  <a:schemeClr val="bg1"/>
                </a:solidFill>
                <a:latin typeface="Montserrat"/>
                <a:cs typeface="Arial" panose="020B0604020202020204" pitchFamily="34" charset="0"/>
              </a:rPr>
              <a:t>Không khiếu nại: Video không được đăng ký, kết thúc luồng. </a:t>
            </a:r>
          </a:p>
        </p:txBody>
      </p:sp>
    </p:spTree>
    <p:extLst>
      <p:ext uri="{BB962C8B-B14F-4D97-AF65-F5344CB8AC3E}">
        <p14:creationId xmlns:p14="http://schemas.microsoft.com/office/powerpoint/2010/main" val="420801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Google Shape;1969;p54">
            <a:extLst>
              <a:ext uri="{FF2B5EF4-FFF2-40B4-BE49-F238E27FC236}">
                <a16:creationId xmlns:a16="http://schemas.microsoft.com/office/drawing/2014/main" id="{1D150131-8546-2AF7-BCE9-B14F8A6A7376}"/>
              </a:ext>
            </a:extLst>
          </p:cNvPr>
          <p:cNvCxnSpPr/>
          <p:nvPr/>
        </p:nvCxnSpPr>
        <p:spPr>
          <a:xfrm>
            <a:off x="950823" y="1208012"/>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8" name="Google Shape;1955;p54">
            <a:extLst>
              <a:ext uri="{FF2B5EF4-FFF2-40B4-BE49-F238E27FC236}">
                <a16:creationId xmlns:a16="http://schemas.microsoft.com/office/drawing/2014/main" id="{82BC0356-F0F8-2D84-984D-6AD12DB60703}"/>
              </a:ext>
            </a:extLst>
          </p:cNvPr>
          <p:cNvSpPr txBox="1">
            <a:spLocks noGrp="1"/>
          </p:cNvSpPr>
          <p:nvPr>
            <p:ph type="title"/>
          </p:nvPr>
        </p:nvSpPr>
        <p:spPr>
          <a:xfrm>
            <a:off x="1251332" y="593367"/>
            <a:ext cx="10869331" cy="1255200"/>
          </a:xfrm>
          <a:prstGeom prst="rect">
            <a:avLst/>
          </a:prstGeom>
        </p:spPr>
        <p:txBody>
          <a:bodyPr spcFirstLastPara="1" wrap="square" lIns="121897" tIns="121897" rIns="121897" bIns="121897" anchor="t" anchorCtr="0">
            <a:noAutofit/>
          </a:bodyPr>
          <a:lstStyle/>
          <a:p>
            <a:r>
              <a:rPr lang="en-US" sz="3000" dirty="0">
                <a:solidFill>
                  <a:srgbClr val="00B0F0"/>
                </a:solidFill>
              </a:rPr>
              <a:t>TÀI SẢN</a:t>
            </a:r>
            <a:r>
              <a:rPr lang="en" sz="3000" dirty="0">
                <a:solidFill>
                  <a:srgbClr val="00B0F0"/>
                </a:solidFill>
              </a:rPr>
              <a:t> </a:t>
            </a:r>
            <a:r>
              <a:rPr lang="en" sz="3000" dirty="0"/>
              <a:t>SỐ</a:t>
            </a:r>
            <a:endParaRPr sz="3000" dirty="0"/>
          </a:p>
        </p:txBody>
      </p:sp>
      <p:sp>
        <p:nvSpPr>
          <p:cNvPr id="4" name="Content Placeholder 2">
            <a:extLst>
              <a:ext uri="{FF2B5EF4-FFF2-40B4-BE49-F238E27FC236}">
                <a16:creationId xmlns:a16="http://schemas.microsoft.com/office/drawing/2014/main" id="{D35C95DF-2B91-48DF-BA98-DE448DE253B5}"/>
              </a:ext>
            </a:extLst>
          </p:cNvPr>
          <p:cNvSpPr txBox="1">
            <a:spLocks/>
          </p:cNvSpPr>
          <p:nvPr/>
        </p:nvSpPr>
        <p:spPr>
          <a:xfrm>
            <a:off x="735458" y="1565413"/>
            <a:ext cx="6828220" cy="5019260"/>
          </a:xfrm>
          <a:prstGeom prst="rect">
            <a:avLst/>
          </a:prstGeom>
          <a:solidFill>
            <a:srgbClr val="00717D"/>
          </a:solid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600"/>
              </a:spcBef>
              <a:spcAft>
                <a:spcPts val="600"/>
              </a:spcAft>
            </a:pPr>
            <a:r>
              <a:rPr lang="en-US" sz="1300" b="1" kern="0" dirty="0">
                <a:solidFill>
                  <a:srgbClr val="FF0000"/>
                </a:solidFill>
                <a:latin typeface="Montserrat"/>
                <a:cs typeface="Times" panose="02020603050405020304" pitchFamily="18" charset="0"/>
              </a:rPr>
              <a:t>Tài </a:t>
            </a:r>
            <a:r>
              <a:rPr lang="en-US" sz="1300" b="1" kern="0" dirty="0" err="1">
                <a:solidFill>
                  <a:srgbClr val="FF0000"/>
                </a:solidFill>
                <a:latin typeface="Montserrat"/>
                <a:cs typeface="Times" panose="02020603050405020304" pitchFamily="18" charset="0"/>
              </a:rPr>
              <a:t>sản</a:t>
            </a:r>
            <a:r>
              <a:rPr lang="en-US" sz="1300" b="1" kern="0" dirty="0">
                <a:solidFill>
                  <a:srgbClr val="FF0000"/>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Vật</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tiền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giấy</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tờ</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có</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giá</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và</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quyền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tài</a:t>
            </a: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sản.</a:t>
            </a:r>
            <a:endParaRPr lang="en-US" sz="1300" b="1" kern="0" dirty="0">
              <a:solidFill>
                <a:schemeClr val="bg1"/>
              </a:solidFill>
              <a:latin typeface="Montserrat"/>
              <a:cs typeface="Times" panose="02020603050405020304" pitchFamily="18" charset="0"/>
            </a:endParaRPr>
          </a:p>
          <a:p>
            <a:pPr>
              <a:spcBef>
                <a:spcPts val="600"/>
              </a:spcBef>
              <a:spcAft>
                <a:spcPts val="600"/>
              </a:spcAft>
            </a:pPr>
            <a:r>
              <a:rPr lang="vi-VN" sz="1300" b="1" kern="0" dirty="0">
                <a:solidFill>
                  <a:srgbClr val="FF0000"/>
                </a:solidFill>
                <a:latin typeface="Montserrat"/>
                <a:cs typeface="Times" panose="02020603050405020304" pitchFamily="18" charset="0"/>
              </a:rPr>
              <a:t>Quyền tài sản</a:t>
            </a:r>
            <a:r>
              <a:rPr lang="en-US" sz="1300" b="1" kern="0" dirty="0">
                <a:solidFill>
                  <a:srgbClr val="FF0000"/>
                </a:solidFill>
                <a:latin typeface="Montserrat"/>
                <a:cs typeface="Times" panose="02020603050405020304" pitchFamily="18" charset="0"/>
              </a:rPr>
              <a:t>:</a:t>
            </a:r>
            <a:r>
              <a:rPr lang="vi-VN" sz="1300" b="1" kern="0" dirty="0">
                <a:solidFill>
                  <a:srgbClr val="FF0000"/>
                </a:solidFill>
                <a:latin typeface="Montserrat"/>
                <a:cs typeface="Times" panose="02020603050405020304" pitchFamily="18" charset="0"/>
              </a:rPr>
              <a:t> </a:t>
            </a:r>
            <a:r>
              <a:rPr lang="en-US" sz="1300" b="1" kern="0" dirty="0">
                <a:solidFill>
                  <a:schemeClr val="bg1"/>
                </a:solidFill>
                <a:latin typeface="Montserrat"/>
                <a:cs typeface="Times" panose="02020603050405020304" pitchFamily="18" charset="0"/>
              </a:rPr>
              <a:t>Q</a:t>
            </a:r>
            <a:r>
              <a:rPr lang="vi-VN" sz="1300" b="1" kern="0" dirty="0">
                <a:solidFill>
                  <a:schemeClr val="bg1"/>
                </a:solidFill>
                <a:latin typeface="Montserrat"/>
                <a:cs typeface="Times" panose="02020603050405020304" pitchFamily="18" charset="0"/>
              </a:rPr>
              <a:t>uyền trị giá được bằng tiền, bao gồm quyền tài sản đối với đối tượng quyền sở hữu trí tuệ, quyền sử dụng đất và các quyền tài sản khác.</a:t>
            </a:r>
          </a:p>
          <a:p>
            <a:pPr>
              <a:spcBef>
                <a:spcPts val="600"/>
              </a:spcBef>
              <a:spcAft>
                <a:spcPts val="600"/>
              </a:spcAft>
            </a:pPr>
            <a:r>
              <a:rPr lang="vi-VN" sz="1300" b="1" kern="0" dirty="0">
                <a:solidFill>
                  <a:schemeClr val="bg1"/>
                </a:solidFill>
                <a:latin typeface="Montserrat"/>
                <a:cs typeface="Times" panose="02020603050405020304" pitchFamily="18" charset="0"/>
              </a:rPr>
              <a:t>Quyền tài sản hiểu theo nghĩa rộng là quyền của cá nhân, tổ chức được pháp luật cho phép thực hiện hành vi xử sự đối với tài sản của mình và yêu cầu người khác phải thực hiện một nghĩa vụ đem lại lợi ích vật chất cho mình. Xét theo ý nghĩa này thì quyền sở hữu cũng là quyền tài sản (vật quyền). Quyền yêu cầu người khác thực hiện nghĩa vụ tài sản (trái quyền) cũng là quyền tài sản.</a:t>
            </a:r>
            <a:endParaRPr lang="en-US" sz="1300" b="1" kern="0" dirty="0">
              <a:solidFill>
                <a:schemeClr val="bg1"/>
              </a:solidFill>
              <a:latin typeface="Montserrat"/>
              <a:cs typeface="Times" panose="02020603050405020304" pitchFamily="18" charset="0"/>
            </a:endParaRPr>
          </a:p>
          <a:p>
            <a:pPr>
              <a:spcBef>
                <a:spcPts val="600"/>
              </a:spcBef>
              <a:spcAft>
                <a:spcPts val="600"/>
              </a:spcAft>
            </a:pPr>
            <a:r>
              <a:rPr lang="en-US" sz="1300" b="1" kern="0" dirty="0" err="1">
                <a:solidFill>
                  <a:srgbClr val="FF0000"/>
                </a:solidFill>
                <a:latin typeface="Montserrat"/>
                <a:cs typeface="Times" panose="02020603050405020304" pitchFamily="18" charset="0"/>
              </a:rPr>
              <a:t>Tài</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sản</a:t>
            </a:r>
            <a:r>
              <a:rPr lang="vi-VN" sz="1300" b="1" kern="0" dirty="0">
                <a:solidFill>
                  <a:srgbClr val="FF0000"/>
                </a:solidFill>
                <a:latin typeface="Montserrat"/>
                <a:cs typeface="Times" panose="02020603050405020304" pitchFamily="18" charset="0"/>
              </a:rPr>
              <a:t> số</a:t>
            </a:r>
            <a:r>
              <a:rPr lang="vi-VN" sz="1300" b="1" kern="0" dirty="0">
                <a:solidFill>
                  <a:schemeClr val="bg1"/>
                </a:solidFill>
                <a:latin typeface="Montserrat"/>
                <a:cs typeface="Times" panose="02020603050405020304" pitchFamily="18" charset="0"/>
              </a:rPr>
              <a:t> là tài sản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trong</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đó</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có</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tiền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kỹ</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thuật</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số</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tài</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sản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kỹ</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thuật</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số</a:t>
            </a:r>
            <a:r>
              <a:rPr lang="en-US" sz="1300" b="1" kern="0" dirty="0">
                <a:solidFill>
                  <a:schemeClr val="bg1"/>
                </a:solidFill>
                <a:latin typeface="Montserrat"/>
                <a:cs typeface="Times" panose="02020603050405020304" pitchFamily="18" charset="0"/>
              </a:rPr>
              <a:t> </a:t>
            </a:r>
          </a:p>
          <a:p>
            <a:pPr>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Tồn tại trên môi trường số</a:t>
            </a:r>
            <a:endParaRPr lang="en-US" sz="1300" b="1" kern="0" dirty="0">
              <a:solidFill>
                <a:schemeClr val="bg1"/>
              </a:solidFill>
              <a:latin typeface="Montserrat"/>
              <a:cs typeface="Times" panose="02020603050405020304" pitchFamily="18" charset="0"/>
            </a:endParaRPr>
          </a:p>
          <a:p>
            <a:pPr>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Phạm vi xác định tài sản số</a:t>
            </a:r>
          </a:p>
          <a:p>
            <a:pPr>
              <a:spcBef>
                <a:spcPts val="600"/>
              </a:spcBef>
              <a:spcAft>
                <a:spcPts val="600"/>
              </a:spcAft>
            </a:pP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Gắn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nhiều</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đến</a:t>
            </a:r>
            <a:r>
              <a:rPr lang="vi-VN" sz="1300" b="1" kern="0" dirty="0">
                <a:solidFill>
                  <a:schemeClr val="bg1"/>
                </a:solidFill>
                <a:latin typeface="Montserrat"/>
                <a:cs typeface="Times" panose="02020603050405020304" pitchFamily="18" charset="0"/>
              </a:rPr>
              <a:t> công nghệ</a:t>
            </a:r>
          </a:p>
          <a:p>
            <a:pPr>
              <a:spcBef>
                <a:spcPts val="600"/>
              </a:spcBef>
              <a:spcAft>
                <a:spcPts val="600"/>
              </a:spcAft>
            </a:pPr>
            <a:r>
              <a:rPr lang="en-US" sz="1300" b="1" kern="0" dirty="0" err="1">
                <a:solidFill>
                  <a:schemeClr val="bg1"/>
                </a:solidFill>
                <a:latin typeface="Montserrat"/>
                <a:cs typeface="Times" panose="02020603050405020304" pitchFamily="18" charset="0"/>
              </a:rPr>
              <a:t>Ví</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dụ</a:t>
            </a: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Video 10s được bán với giá 10 triệu USD</a:t>
            </a:r>
            <a:r>
              <a:rPr lang="en-US" sz="1300" b="1" kern="0" dirty="0">
                <a:solidFill>
                  <a:schemeClr val="bg1"/>
                </a:solidFill>
                <a:latin typeface="Montserrat"/>
                <a:cs typeface="Times" panose="02020603050405020304" pitchFamily="18" charset="0"/>
              </a:rPr>
              <a:t>, Top shot </a:t>
            </a:r>
            <a:r>
              <a:rPr lang="en-US" sz="1300" b="1" kern="0" dirty="0" err="1">
                <a:solidFill>
                  <a:schemeClr val="bg1"/>
                </a:solidFill>
                <a:latin typeface="Montserrat"/>
                <a:cs typeface="Times" panose="02020603050405020304" pitchFamily="18" charset="0"/>
              </a:rPr>
              <a:t>bóng</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rổ</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của</a:t>
            </a:r>
            <a:r>
              <a:rPr lang="en-US" sz="1300" b="1" kern="0" dirty="0">
                <a:solidFill>
                  <a:schemeClr val="bg1"/>
                </a:solidFill>
                <a:latin typeface="Montserrat"/>
                <a:cs typeface="Times" panose="02020603050405020304" pitchFamily="18" charset="0"/>
              </a:rPr>
              <a:t> NBA</a:t>
            </a:r>
            <a:endParaRPr lang="vi-VN" sz="1300" b="1" kern="0" dirty="0">
              <a:solidFill>
                <a:schemeClr val="bg1"/>
              </a:solidFill>
              <a:latin typeface="Montserrat"/>
              <a:cs typeface="Times" panose="02020603050405020304" pitchFamily="18" charset="0"/>
            </a:endParaRPr>
          </a:p>
          <a:p>
            <a:pPr>
              <a:spcBef>
                <a:spcPts val="600"/>
              </a:spcBef>
              <a:spcAft>
                <a:spcPts val="600"/>
              </a:spcAft>
            </a:pPr>
            <a:endParaRPr lang="vi-VN" sz="1300" b="1" kern="0" dirty="0">
              <a:solidFill>
                <a:schemeClr val="bg1"/>
              </a:solidFill>
              <a:latin typeface="Montserrat"/>
              <a:cs typeface="Times" panose="02020603050405020304" pitchFamily="18" charset="0"/>
            </a:endParaRPr>
          </a:p>
        </p:txBody>
      </p:sp>
      <p:pic>
        <p:nvPicPr>
          <p:cNvPr id="5" name="Picture 4">
            <a:extLst>
              <a:ext uri="{FF2B5EF4-FFF2-40B4-BE49-F238E27FC236}">
                <a16:creationId xmlns:a16="http://schemas.microsoft.com/office/drawing/2014/main" id="{FB34DA63-55C9-4B6A-9BCC-2393EA81FF51}"/>
              </a:ext>
            </a:extLst>
          </p:cNvPr>
          <p:cNvPicPr>
            <a:picLocks noChangeAspect="1"/>
          </p:cNvPicPr>
          <p:nvPr/>
        </p:nvPicPr>
        <p:blipFill>
          <a:blip r:embed="rId2"/>
          <a:stretch>
            <a:fillRect/>
          </a:stretch>
        </p:blipFill>
        <p:spPr>
          <a:xfrm>
            <a:off x="7785365" y="1565413"/>
            <a:ext cx="4113610" cy="218395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0622" y="4085872"/>
            <a:ext cx="2718353" cy="1746542"/>
          </a:xfrm>
          <a:prstGeom prst="rect">
            <a:avLst/>
          </a:prstGeom>
        </p:spPr>
      </p:pic>
    </p:spTree>
    <p:extLst>
      <p:ext uri="{BB962C8B-B14F-4D97-AF65-F5344CB8AC3E}">
        <p14:creationId xmlns:p14="http://schemas.microsoft.com/office/powerpoint/2010/main" val="37906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oogle Shape;214;p44">
            <a:extLst>
              <a:ext uri="{FF2B5EF4-FFF2-40B4-BE49-F238E27FC236}">
                <a16:creationId xmlns:a16="http://schemas.microsoft.com/office/drawing/2014/main" id="{5EB83D66-D02A-38A0-2269-622BD46FC09B}"/>
              </a:ext>
            </a:extLst>
          </p:cNvPr>
          <p:cNvSpPr txBox="1">
            <a:spLocks/>
          </p:cNvSpPr>
          <p:nvPr/>
        </p:nvSpPr>
        <p:spPr>
          <a:xfrm>
            <a:off x="290533" y="136635"/>
            <a:ext cx="9828471" cy="739385"/>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Montserrat ExtraBold"/>
              <a:buNone/>
              <a:defRPr sz="1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9pPr>
          </a:lstStyle>
          <a:p>
            <a:pPr algn="l"/>
            <a:r>
              <a:rPr lang="en" sz="3000" dirty="0">
                <a:solidFill>
                  <a:srgbClr val="00B0F0"/>
                </a:solidFill>
              </a:rPr>
              <a:t>CÔNG NGHỆ AI </a:t>
            </a:r>
            <a:r>
              <a:rPr lang="en-US" sz="3000" dirty="0">
                <a:solidFill>
                  <a:srgbClr val="FFAB40"/>
                </a:solidFill>
              </a:rPr>
              <a:t>HỖ TRỢ PHÁT HIỆN</a:t>
            </a:r>
            <a:endParaRPr lang="en-US" sz="3000" dirty="0">
              <a:solidFill>
                <a:schemeClr val="accent1"/>
              </a:solidFill>
            </a:endParaRPr>
          </a:p>
        </p:txBody>
      </p:sp>
      <p:grpSp>
        <p:nvGrpSpPr>
          <p:cNvPr id="41" name="Group 40"/>
          <p:cNvGrpSpPr/>
          <p:nvPr/>
        </p:nvGrpSpPr>
        <p:grpSpPr>
          <a:xfrm>
            <a:off x="850037" y="1606929"/>
            <a:ext cx="11000651" cy="4428735"/>
            <a:chOff x="850037" y="1606929"/>
            <a:chExt cx="11000651" cy="4428735"/>
          </a:xfrm>
        </p:grpSpPr>
        <p:sp>
          <p:nvSpPr>
            <p:cNvPr id="42" name="Hình chữ nhật: Góc Tròn 16">
              <a:extLst>
                <a:ext uri="{FF2B5EF4-FFF2-40B4-BE49-F238E27FC236}">
                  <a16:creationId xmlns:a16="http://schemas.microsoft.com/office/drawing/2014/main" id="{B4D1B332-7DC6-ED97-EC6A-339325C58B7A}"/>
                </a:ext>
              </a:extLst>
            </p:cNvPr>
            <p:cNvSpPr/>
            <p:nvPr/>
          </p:nvSpPr>
          <p:spPr>
            <a:xfrm>
              <a:off x="2452452" y="1769305"/>
              <a:ext cx="1402672" cy="641412"/>
            </a:xfrm>
            <a:prstGeom prst="roundRect">
              <a:avLst>
                <a:gd name="adj" fmla="val 50000"/>
              </a:avLst>
            </a:prstGeom>
            <a:solidFill>
              <a:srgbClr val="F89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Upload</a:t>
              </a:r>
            </a:p>
          </p:txBody>
        </p:sp>
        <p:sp>
          <p:nvSpPr>
            <p:cNvPr id="43" name="Lưu Đồ: Quyết Định 18">
              <a:extLst>
                <a:ext uri="{FF2B5EF4-FFF2-40B4-BE49-F238E27FC236}">
                  <a16:creationId xmlns:a16="http://schemas.microsoft.com/office/drawing/2014/main" id="{C01C1110-4E73-DCA4-357E-24CF4E3948B4}"/>
                </a:ext>
              </a:extLst>
            </p:cNvPr>
            <p:cNvSpPr/>
            <p:nvPr/>
          </p:nvSpPr>
          <p:spPr>
            <a:xfrm>
              <a:off x="6313132" y="4651816"/>
              <a:ext cx="723530" cy="695702"/>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4" name="Hình Bầu dục 20">
              <a:extLst>
                <a:ext uri="{FF2B5EF4-FFF2-40B4-BE49-F238E27FC236}">
                  <a16:creationId xmlns:a16="http://schemas.microsoft.com/office/drawing/2014/main" id="{652CF657-0618-3249-D26D-9D50A2E073C7}"/>
                </a:ext>
              </a:extLst>
            </p:cNvPr>
            <p:cNvSpPr/>
            <p:nvPr/>
          </p:nvSpPr>
          <p:spPr>
            <a:xfrm>
              <a:off x="850037" y="1613947"/>
              <a:ext cx="952129" cy="952129"/>
            </a:xfrm>
            <a:prstGeom prst="ellipse">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Bắt</a:t>
              </a:r>
              <a:r>
                <a:rPr lang="en-US" dirty="0"/>
                <a:t> </a:t>
              </a:r>
              <a:r>
                <a:rPr lang="en-US" dirty="0" err="1"/>
                <a:t>đầu</a:t>
              </a:r>
              <a:endParaRPr lang="en-US" dirty="0"/>
            </a:p>
          </p:txBody>
        </p:sp>
        <p:sp>
          <p:nvSpPr>
            <p:cNvPr id="45" name="Hình chữ nhật: Góc Tròn 23">
              <a:extLst>
                <a:ext uri="{FF2B5EF4-FFF2-40B4-BE49-F238E27FC236}">
                  <a16:creationId xmlns:a16="http://schemas.microsoft.com/office/drawing/2014/main" id="{A9BC92CE-B044-E20F-89F8-19DC72BA5CE0}"/>
                </a:ext>
              </a:extLst>
            </p:cNvPr>
            <p:cNvSpPr/>
            <p:nvPr/>
          </p:nvSpPr>
          <p:spPr>
            <a:xfrm>
              <a:off x="4461766" y="1769305"/>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Chờ</a:t>
              </a:r>
              <a:r>
                <a:rPr lang="en-US" dirty="0"/>
                <a:t> AI </a:t>
              </a:r>
              <a:r>
                <a:rPr lang="en-US" dirty="0" err="1"/>
                <a:t>xử</a:t>
              </a:r>
              <a:r>
                <a:rPr lang="en-US" dirty="0"/>
                <a:t> </a:t>
              </a:r>
              <a:r>
                <a:rPr lang="en-US" dirty="0" err="1"/>
                <a:t>lý</a:t>
              </a:r>
              <a:endParaRPr lang="en-US" dirty="0"/>
            </a:p>
          </p:txBody>
        </p:sp>
        <p:sp>
          <p:nvSpPr>
            <p:cNvPr id="46" name="Hình chữ nhật: Góc Tròn 26">
              <a:extLst>
                <a:ext uri="{FF2B5EF4-FFF2-40B4-BE49-F238E27FC236}">
                  <a16:creationId xmlns:a16="http://schemas.microsoft.com/office/drawing/2014/main" id="{19BFA6D0-AC47-1869-D220-4CAAD1EBD8BA}"/>
                </a:ext>
              </a:extLst>
            </p:cNvPr>
            <p:cNvSpPr/>
            <p:nvPr/>
          </p:nvSpPr>
          <p:spPr>
            <a:xfrm>
              <a:off x="4461766" y="3245159"/>
              <a:ext cx="1402672" cy="641412"/>
            </a:xfrm>
            <a:prstGeom prst="roundRect">
              <a:avLst>
                <a:gd name="adj" fmla="val 50000"/>
              </a:avLst>
            </a:prstGeom>
            <a:solidFill>
              <a:srgbClr val="F89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 </a:t>
              </a:r>
              <a:r>
                <a:rPr lang="en-US" dirty="0" err="1"/>
                <a:t>kiểm</a:t>
              </a:r>
              <a:r>
                <a:rPr lang="en-US" dirty="0"/>
                <a:t> </a:t>
              </a:r>
              <a:r>
                <a:rPr lang="en-US" dirty="0" err="1"/>
                <a:t>tra</a:t>
              </a:r>
              <a:endParaRPr lang="en-US" dirty="0"/>
            </a:p>
          </p:txBody>
        </p:sp>
        <p:sp>
          <p:nvSpPr>
            <p:cNvPr id="47" name="Hình chữ nhật: Góc Tròn 28">
              <a:extLst>
                <a:ext uri="{FF2B5EF4-FFF2-40B4-BE49-F238E27FC236}">
                  <a16:creationId xmlns:a16="http://schemas.microsoft.com/office/drawing/2014/main" id="{223A015A-FF89-6023-7CA1-9530DD8230A4}"/>
                </a:ext>
              </a:extLst>
            </p:cNvPr>
            <p:cNvSpPr/>
            <p:nvPr/>
          </p:nvSpPr>
          <p:spPr>
            <a:xfrm>
              <a:off x="4461766" y="4678961"/>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Chờ</a:t>
              </a:r>
              <a:r>
                <a:rPr lang="en-US" dirty="0"/>
                <a:t> </a:t>
              </a:r>
              <a:r>
                <a:rPr lang="en-US" dirty="0" err="1"/>
                <a:t>duyệt</a:t>
              </a:r>
              <a:endParaRPr lang="en-US" dirty="0"/>
            </a:p>
          </p:txBody>
        </p:sp>
        <p:sp>
          <p:nvSpPr>
            <p:cNvPr id="48" name="Hình chữ nhật: Góc Tròn 29">
              <a:extLst>
                <a:ext uri="{FF2B5EF4-FFF2-40B4-BE49-F238E27FC236}">
                  <a16:creationId xmlns:a16="http://schemas.microsoft.com/office/drawing/2014/main" id="{D07D25D6-338E-1886-DB54-C5620AA17106}"/>
                </a:ext>
              </a:extLst>
            </p:cNvPr>
            <p:cNvSpPr/>
            <p:nvPr/>
          </p:nvSpPr>
          <p:spPr>
            <a:xfrm>
              <a:off x="8208886" y="5238894"/>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Được</a:t>
              </a:r>
              <a:r>
                <a:rPr lang="en-US" sz="1600" dirty="0"/>
                <a:t> </a:t>
              </a:r>
              <a:r>
                <a:rPr lang="en-US" sz="1600" dirty="0" err="1"/>
                <a:t>duyệt</a:t>
              </a:r>
              <a:endParaRPr lang="en-US" sz="1600" dirty="0"/>
            </a:p>
          </p:txBody>
        </p:sp>
        <p:sp>
          <p:nvSpPr>
            <p:cNvPr id="49" name="Hình chữ nhật: Góc Tròn 30">
              <a:extLst>
                <a:ext uri="{FF2B5EF4-FFF2-40B4-BE49-F238E27FC236}">
                  <a16:creationId xmlns:a16="http://schemas.microsoft.com/office/drawing/2014/main" id="{244A3868-18E9-6B1C-4E6A-F0D1C1B08696}"/>
                </a:ext>
              </a:extLst>
            </p:cNvPr>
            <p:cNvSpPr/>
            <p:nvPr/>
          </p:nvSpPr>
          <p:spPr>
            <a:xfrm>
              <a:off x="8208886" y="4125302"/>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t>Bị từ chối</a:t>
              </a:r>
              <a:endParaRPr lang="en-US" sz="1600" dirty="0"/>
            </a:p>
          </p:txBody>
        </p:sp>
        <p:sp>
          <p:nvSpPr>
            <p:cNvPr id="50" name="Hình Bầu dục 31">
              <a:extLst>
                <a:ext uri="{FF2B5EF4-FFF2-40B4-BE49-F238E27FC236}">
                  <a16:creationId xmlns:a16="http://schemas.microsoft.com/office/drawing/2014/main" id="{DE6F043D-430F-C020-9CB9-F952798AC737}"/>
                </a:ext>
              </a:extLst>
            </p:cNvPr>
            <p:cNvSpPr/>
            <p:nvPr/>
          </p:nvSpPr>
          <p:spPr>
            <a:xfrm>
              <a:off x="10518188" y="5083535"/>
              <a:ext cx="952129" cy="952129"/>
            </a:xfrm>
            <a:prstGeom prst="ellipse">
              <a:avLst/>
            </a:prstGeom>
            <a:solidFill>
              <a:srgbClr val="00ADEF"/>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Kết</a:t>
              </a:r>
              <a:r>
                <a:rPr lang="en-US" dirty="0"/>
                <a:t> </a:t>
              </a:r>
              <a:r>
                <a:rPr lang="en-US" dirty="0" err="1"/>
                <a:t>thúc</a:t>
              </a:r>
              <a:endParaRPr lang="en-US" dirty="0"/>
            </a:p>
          </p:txBody>
        </p:sp>
        <p:cxnSp>
          <p:nvCxnSpPr>
            <p:cNvPr id="51" name="Đường kết nối Mũi tên Thẳng 33">
              <a:extLst>
                <a:ext uri="{FF2B5EF4-FFF2-40B4-BE49-F238E27FC236}">
                  <a16:creationId xmlns:a16="http://schemas.microsoft.com/office/drawing/2014/main" id="{39490419-FF69-6892-A261-446E6DF13B5C}"/>
                </a:ext>
              </a:extLst>
            </p:cNvPr>
            <p:cNvCxnSpPr>
              <a:stCxn id="44" idx="6"/>
              <a:endCxn id="42" idx="1"/>
            </p:cNvCxnSpPr>
            <p:nvPr/>
          </p:nvCxnSpPr>
          <p:spPr>
            <a:xfrm flipV="1">
              <a:off x="1802166" y="2090011"/>
              <a:ext cx="65028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Đường kết nối Mũi tên Thẳng 36">
              <a:extLst>
                <a:ext uri="{FF2B5EF4-FFF2-40B4-BE49-F238E27FC236}">
                  <a16:creationId xmlns:a16="http://schemas.microsoft.com/office/drawing/2014/main" id="{26263A5D-5F11-F528-662D-B2C515FA4E36}"/>
                </a:ext>
              </a:extLst>
            </p:cNvPr>
            <p:cNvCxnSpPr>
              <a:stCxn id="42" idx="3"/>
              <a:endCxn id="45" idx="1"/>
            </p:cNvCxnSpPr>
            <p:nvPr/>
          </p:nvCxnSpPr>
          <p:spPr>
            <a:xfrm>
              <a:off x="3855124" y="2090011"/>
              <a:ext cx="606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Đường kết nối Mũi tên Thẳng 39">
              <a:extLst>
                <a:ext uri="{FF2B5EF4-FFF2-40B4-BE49-F238E27FC236}">
                  <a16:creationId xmlns:a16="http://schemas.microsoft.com/office/drawing/2014/main" id="{40D34A8A-3C6C-0ABA-0566-953086708698}"/>
                </a:ext>
              </a:extLst>
            </p:cNvPr>
            <p:cNvCxnSpPr>
              <a:stCxn id="45" idx="2"/>
              <a:endCxn id="46" idx="0"/>
            </p:cNvCxnSpPr>
            <p:nvPr/>
          </p:nvCxnSpPr>
          <p:spPr>
            <a:xfrm>
              <a:off x="5163102" y="2410717"/>
              <a:ext cx="0" cy="83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Đường kết nối Mũi tên Thẳng 42">
              <a:extLst>
                <a:ext uri="{FF2B5EF4-FFF2-40B4-BE49-F238E27FC236}">
                  <a16:creationId xmlns:a16="http://schemas.microsoft.com/office/drawing/2014/main" id="{123FA43F-9720-FB16-653D-079110321132}"/>
                </a:ext>
              </a:extLst>
            </p:cNvPr>
            <p:cNvCxnSpPr>
              <a:stCxn id="46" idx="2"/>
              <a:endCxn id="47" idx="0"/>
            </p:cNvCxnSpPr>
            <p:nvPr/>
          </p:nvCxnSpPr>
          <p:spPr>
            <a:xfrm>
              <a:off x="5163102" y="3886571"/>
              <a:ext cx="0" cy="792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Đường kết nối Mũi tên Thẳng 45">
              <a:extLst>
                <a:ext uri="{FF2B5EF4-FFF2-40B4-BE49-F238E27FC236}">
                  <a16:creationId xmlns:a16="http://schemas.microsoft.com/office/drawing/2014/main" id="{6E914886-2911-0529-D2F6-006DB5FF7A28}"/>
                </a:ext>
              </a:extLst>
            </p:cNvPr>
            <p:cNvCxnSpPr>
              <a:cxnSpLocks/>
              <a:stCxn id="47" idx="3"/>
              <a:endCxn id="43" idx="1"/>
            </p:cNvCxnSpPr>
            <p:nvPr/>
          </p:nvCxnSpPr>
          <p:spPr>
            <a:xfrm>
              <a:off x="5864438" y="4999667"/>
              <a:ext cx="4486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Đường kết nối: Mũi tên Gấp khúc 48">
              <a:extLst>
                <a:ext uri="{FF2B5EF4-FFF2-40B4-BE49-F238E27FC236}">
                  <a16:creationId xmlns:a16="http://schemas.microsoft.com/office/drawing/2014/main" id="{FBB17806-6B53-10A1-41F6-36AA37978CD3}"/>
                </a:ext>
              </a:extLst>
            </p:cNvPr>
            <p:cNvCxnSpPr>
              <a:cxnSpLocks/>
              <a:stCxn id="43" idx="3"/>
              <a:endCxn id="49" idx="1"/>
            </p:cNvCxnSpPr>
            <p:nvPr/>
          </p:nvCxnSpPr>
          <p:spPr>
            <a:xfrm flipV="1">
              <a:off x="7036662" y="4446008"/>
              <a:ext cx="1172224" cy="553659"/>
            </a:xfrm>
            <a:prstGeom prst="bentConnector3">
              <a:avLst>
                <a:gd name="adj1" fmla="val 2965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Đường kết nối: Mũi tên Gấp khúc 50">
              <a:extLst>
                <a:ext uri="{FF2B5EF4-FFF2-40B4-BE49-F238E27FC236}">
                  <a16:creationId xmlns:a16="http://schemas.microsoft.com/office/drawing/2014/main" id="{63D36173-E74C-4029-84D8-090BB4E928A2}"/>
                </a:ext>
              </a:extLst>
            </p:cNvPr>
            <p:cNvCxnSpPr>
              <a:cxnSpLocks/>
              <a:stCxn id="43" idx="3"/>
              <a:endCxn id="48" idx="1"/>
            </p:cNvCxnSpPr>
            <p:nvPr/>
          </p:nvCxnSpPr>
          <p:spPr>
            <a:xfrm>
              <a:off x="7036662" y="4999667"/>
              <a:ext cx="1172224" cy="559933"/>
            </a:xfrm>
            <a:prstGeom prst="bentConnector3">
              <a:avLst>
                <a:gd name="adj1" fmla="val 302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Đường kết nối Mũi tên Thẳng 58">
              <a:extLst>
                <a:ext uri="{FF2B5EF4-FFF2-40B4-BE49-F238E27FC236}">
                  <a16:creationId xmlns:a16="http://schemas.microsoft.com/office/drawing/2014/main" id="{189C8CF9-E2FA-C7A3-681B-F51DF58F4E11}"/>
                </a:ext>
              </a:extLst>
            </p:cNvPr>
            <p:cNvCxnSpPr>
              <a:stCxn id="48" idx="3"/>
              <a:endCxn id="50" idx="2"/>
            </p:cNvCxnSpPr>
            <p:nvPr/>
          </p:nvCxnSpPr>
          <p:spPr>
            <a:xfrm>
              <a:off x="9611558" y="5559600"/>
              <a:ext cx="9066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Lưu Đồ: Quyết Định 63">
              <a:extLst>
                <a:ext uri="{FF2B5EF4-FFF2-40B4-BE49-F238E27FC236}">
                  <a16:creationId xmlns:a16="http://schemas.microsoft.com/office/drawing/2014/main" id="{C045D1E7-359C-7C15-28AE-3F2EB29D6B31}"/>
                </a:ext>
              </a:extLst>
            </p:cNvPr>
            <p:cNvSpPr/>
            <p:nvPr/>
          </p:nvSpPr>
          <p:spPr>
            <a:xfrm>
              <a:off x="8576687" y="2867084"/>
              <a:ext cx="667070" cy="641413"/>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60" name="Đường kết nối Mũi tên Thẳng 68">
              <a:extLst>
                <a:ext uri="{FF2B5EF4-FFF2-40B4-BE49-F238E27FC236}">
                  <a16:creationId xmlns:a16="http://schemas.microsoft.com/office/drawing/2014/main" id="{9BE38595-AA42-4A4B-10F9-9FBE0826663F}"/>
                </a:ext>
              </a:extLst>
            </p:cNvPr>
            <p:cNvCxnSpPr>
              <a:cxnSpLocks/>
              <a:stCxn id="49" idx="0"/>
              <a:endCxn id="59" idx="2"/>
            </p:cNvCxnSpPr>
            <p:nvPr/>
          </p:nvCxnSpPr>
          <p:spPr>
            <a:xfrm flipV="1">
              <a:off x="8910222" y="3508497"/>
              <a:ext cx="0" cy="616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Đường kết nối: Mũi tên Gấp khúc 72">
              <a:extLst>
                <a:ext uri="{FF2B5EF4-FFF2-40B4-BE49-F238E27FC236}">
                  <a16:creationId xmlns:a16="http://schemas.microsoft.com/office/drawing/2014/main" id="{6F7C0418-EA33-7D54-5C2F-0FE501F92B7D}"/>
                </a:ext>
              </a:extLst>
            </p:cNvPr>
            <p:cNvCxnSpPr>
              <a:cxnSpLocks/>
              <a:stCxn id="59" idx="1"/>
              <a:endCxn id="45" idx="3"/>
            </p:cNvCxnSpPr>
            <p:nvPr/>
          </p:nvCxnSpPr>
          <p:spPr>
            <a:xfrm rot="10800000">
              <a:off x="5864439" y="2090011"/>
              <a:ext cx="2712249" cy="10977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Hộp Văn bản 78">
              <a:extLst>
                <a:ext uri="{FF2B5EF4-FFF2-40B4-BE49-F238E27FC236}">
                  <a16:creationId xmlns:a16="http://schemas.microsoft.com/office/drawing/2014/main" id="{229468E3-372D-99F1-AFBD-3337C13E59CC}"/>
                </a:ext>
              </a:extLst>
            </p:cNvPr>
            <p:cNvSpPr txBox="1"/>
            <p:nvPr/>
          </p:nvSpPr>
          <p:spPr>
            <a:xfrm>
              <a:off x="7497188" y="2888769"/>
              <a:ext cx="1026851" cy="276999"/>
            </a:xfrm>
            <a:prstGeom prst="rect">
              <a:avLst/>
            </a:prstGeom>
            <a:noFill/>
          </p:spPr>
          <p:txBody>
            <a:bodyPr wrap="square" rtlCol="0">
              <a:spAutoFit/>
            </a:bodyPr>
            <a:lstStyle/>
            <a:p>
              <a:r>
                <a:rPr lang="vi-VN" sz="1200" dirty="0"/>
                <a:t>Khiếu nại</a:t>
              </a:r>
              <a:endParaRPr lang="en-US" sz="1200" dirty="0"/>
            </a:p>
          </p:txBody>
        </p:sp>
        <p:sp>
          <p:nvSpPr>
            <p:cNvPr id="63" name="Hộp Văn bản 79">
              <a:extLst>
                <a:ext uri="{FF2B5EF4-FFF2-40B4-BE49-F238E27FC236}">
                  <a16:creationId xmlns:a16="http://schemas.microsoft.com/office/drawing/2014/main" id="{4D155194-0588-A7DB-54C7-1C4BB97E36CC}"/>
                </a:ext>
              </a:extLst>
            </p:cNvPr>
            <p:cNvSpPr txBox="1"/>
            <p:nvPr/>
          </p:nvSpPr>
          <p:spPr>
            <a:xfrm>
              <a:off x="9707249" y="2874793"/>
              <a:ext cx="1026851" cy="276999"/>
            </a:xfrm>
            <a:prstGeom prst="rect">
              <a:avLst/>
            </a:prstGeom>
            <a:noFill/>
          </p:spPr>
          <p:txBody>
            <a:bodyPr wrap="square" rtlCol="0">
              <a:spAutoFit/>
            </a:bodyPr>
            <a:lstStyle/>
            <a:p>
              <a:r>
                <a:rPr lang="vi-VN" sz="1200" dirty="0"/>
                <a:t>Đồng ý</a:t>
              </a:r>
              <a:endParaRPr lang="en-US" sz="1200" dirty="0"/>
            </a:p>
          </p:txBody>
        </p:sp>
        <p:sp>
          <p:nvSpPr>
            <p:cNvPr id="64" name="Hình chữ nhật: Góc Tròn 80">
              <a:extLst>
                <a:ext uri="{FF2B5EF4-FFF2-40B4-BE49-F238E27FC236}">
                  <a16:creationId xmlns:a16="http://schemas.microsoft.com/office/drawing/2014/main" id="{7DC994D0-BF1A-19F6-70BA-94CC2C470829}"/>
                </a:ext>
              </a:extLst>
            </p:cNvPr>
            <p:cNvSpPr/>
            <p:nvPr/>
          </p:nvSpPr>
          <p:spPr>
            <a:xfrm>
              <a:off x="10292916" y="3414974"/>
              <a:ext cx="1402672" cy="6414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Vi phạm </a:t>
              </a:r>
            </a:p>
            <a:p>
              <a:pPr algn="ctr"/>
              <a:r>
                <a:rPr lang="vi-VN" sz="1400" dirty="0"/>
                <a:t>bản quyền</a:t>
              </a:r>
              <a:endParaRPr lang="en-US" sz="1400" dirty="0"/>
            </a:p>
          </p:txBody>
        </p:sp>
        <p:cxnSp>
          <p:nvCxnSpPr>
            <p:cNvPr id="65" name="Đường kết nối: Mũi tên Gấp khúc 82">
              <a:extLst>
                <a:ext uri="{FF2B5EF4-FFF2-40B4-BE49-F238E27FC236}">
                  <a16:creationId xmlns:a16="http://schemas.microsoft.com/office/drawing/2014/main" id="{EF854EC4-A32D-BD67-A389-072E1F8B2D97}"/>
                </a:ext>
              </a:extLst>
            </p:cNvPr>
            <p:cNvCxnSpPr>
              <a:cxnSpLocks/>
              <a:stCxn id="59" idx="3"/>
              <a:endCxn id="64" idx="0"/>
            </p:cNvCxnSpPr>
            <p:nvPr/>
          </p:nvCxnSpPr>
          <p:spPr>
            <a:xfrm>
              <a:off x="9243757" y="3187791"/>
              <a:ext cx="1750495" cy="2271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Đường kết nối Mũi tên Thẳng 84">
              <a:extLst>
                <a:ext uri="{FF2B5EF4-FFF2-40B4-BE49-F238E27FC236}">
                  <a16:creationId xmlns:a16="http://schemas.microsoft.com/office/drawing/2014/main" id="{65D0F6CE-CD5F-ABCD-49A0-69172E572DD5}"/>
                </a:ext>
              </a:extLst>
            </p:cNvPr>
            <p:cNvCxnSpPr>
              <a:stCxn id="64" idx="2"/>
              <a:endCxn id="50" idx="0"/>
            </p:cNvCxnSpPr>
            <p:nvPr/>
          </p:nvCxnSpPr>
          <p:spPr>
            <a:xfrm>
              <a:off x="10994252" y="4056386"/>
              <a:ext cx="1" cy="1027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Hình Bầu dục 118">
              <a:extLst>
                <a:ext uri="{FF2B5EF4-FFF2-40B4-BE49-F238E27FC236}">
                  <a16:creationId xmlns:a16="http://schemas.microsoft.com/office/drawing/2014/main" id="{D09CD019-E7BE-2379-AB52-9ADCB553C1E0}"/>
                </a:ext>
              </a:extLst>
            </p:cNvPr>
            <p:cNvSpPr/>
            <p:nvPr/>
          </p:nvSpPr>
          <p:spPr>
            <a:xfrm>
              <a:off x="5712972" y="160692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1</a:t>
              </a:r>
              <a:endParaRPr lang="en-US" dirty="0">
                <a:solidFill>
                  <a:srgbClr val="166EBE"/>
                </a:solidFill>
              </a:endParaRPr>
            </a:p>
          </p:txBody>
        </p:sp>
        <p:sp>
          <p:nvSpPr>
            <p:cNvPr id="68" name="Hình Bầu dục 119">
              <a:extLst>
                <a:ext uri="{FF2B5EF4-FFF2-40B4-BE49-F238E27FC236}">
                  <a16:creationId xmlns:a16="http://schemas.microsoft.com/office/drawing/2014/main" id="{BC09BC95-B1FD-4946-1ACE-68166CD2D44F}"/>
                </a:ext>
              </a:extLst>
            </p:cNvPr>
            <p:cNvSpPr/>
            <p:nvPr/>
          </p:nvSpPr>
          <p:spPr>
            <a:xfrm>
              <a:off x="5712972" y="451776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2</a:t>
              </a:r>
              <a:endParaRPr lang="en-US" dirty="0">
                <a:solidFill>
                  <a:srgbClr val="166EBE"/>
                </a:solidFill>
              </a:endParaRPr>
            </a:p>
          </p:txBody>
        </p:sp>
        <p:sp>
          <p:nvSpPr>
            <p:cNvPr id="69" name="Hình Bầu dục 120">
              <a:extLst>
                <a:ext uri="{FF2B5EF4-FFF2-40B4-BE49-F238E27FC236}">
                  <a16:creationId xmlns:a16="http://schemas.microsoft.com/office/drawing/2014/main" id="{0E7C1FF1-499E-C612-915D-E7B57BB747A6}"/>
                </a:ext>
              </a:extLst>
            </p:cNvPr>
            <p:cNvSpPr/>
            <p:nvPr/>
          </p:nvSpPr>
          <p:spPr>
            <a:xfrm>
              <a:off x="9416292" y="393864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4</a:t>
              </a:r>
              <a:endParaRPr lang="en-US" dirty="0">
                <a:solidFill>
                  <a:srgbClr val="166EBE"/>
                </a:solidFill>
              </a:endParaRPr>
            </a:p>
          </p:txBody>
        </p:sp>
        <p:sp>
          <p:nvSpPr>
            <p:cNvPr id="70" name="Hình Bầu dục 121">
              <a:extLst>
                <a:ext uri="{FF2B5EF4-FFF2-40B4-BE49-F238E27FC236}">
                  <a16:creationId xmlns:a16="http://schemas.microsoft.com/office/drawing/2014/main" id="{1FA0EACA-1E63-DABB-9758-87E366E2313B}"/>
                </a:ext>
              </a:extLst>
            </p:cNvPr>
            <p:cNvSpPr/>
            <p:nvPr/>
          </p:nvSpPr>
          <p:spPr>
            <a:xfrm>
              <a:off x="9444636" y="505767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3</a:t>
              </a:r>
              <a:endParaRPr lang="en-US" dirty="0">
                <a:solidFill>
                  <a:srgbClr val="166EBE"/>
                </a:solidFill>
              </a:endParaRPr>
            </a:p>
          </p:txBody>
        </p:sp>
        <p:sp>
          <p:nvSpPr>
            <p:cNvPr id="71" name="Hình Bầu dục 122">
              <a:extLst>
                <a:ext uri="{FF2B5EF4-FFF2-40B4-BE49-F238E27FC236}">
                  <a16:creationId xmlns:a16="http://schemas.microsoft.com/office/drawing/2014/main" id="{1CA48CF5-E237-240E-729C-267DAE8654DD}"/>
                </a:ext>
              </a:extLst>
            </p:cNvPr>
            <p:cNvSpPr/>
            <p:nvPr/>
          </p:nvSpPr>
          <p:spPr>
            <a:xfrm>
              <a:off x="11547756" y="3244119"/>
              <a:ext cx="302932" cy="3029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166EBE"/>
                  </a:solidFill>
                </a:rPr>
                <a:t>5</a:t>
              </a:r>
              <a:endParaRPr lang="en-US" dirty="0">
                <a:solidFill>
                  <a:srgbClr val="166EBE"/>
                </a:solidFill>
              </a:endParaRPr>
            </a:p>
          </p:txBody>
        </p:sp>
        <p:grpSp>
          <p:nvGrpSpPr>
            <p:cNvPr id="73" name="Nhóm 127">
              <a:extLst>
                <a:ext uri="{FF2B5EF4-FFF2-40B4-BE49-F238E27FC236}">
                  <a16:creationId xmlns:a16="http://schemas.microsoft.com/office/drawing/2014/main" id="{4CB2F4D1-3E11-9DD9-94DA-B0C912DED3F0}"/>
                </a:ext>
              </a:extLst>
            </p:cNvPr>
            <p:cNvGrpSpPr/>
            <p:nvPr/>
          </p:nvGrpSpPr>
          <p:grpSpPr>
            <a:xfrm>
              <a:off x="2127312" y="3151792"/>
              <a:ext cx="1780950" cy="834442"/>
              <a:chOff x="2127312" y="3151792"/>
              <a:chExt cx="1780950" cy="834442"/>
            </a:xfrm>
          </p:grpSpPr>
          <p:sp>
            <p:nvSpPr>
              <p:cNvPr id="77" name="Hình chữ nhật 128">
                <a:extLst>
                  <a:ext uri="{FF2B5EF4-FFF2-40B4-BE49-F238E27FC236}">
                    <a16:creationId xmlns:a16="http://schemas.microsoft.com/office/drawing/2014/main" id="{99EBCA52-CE1D-B092-1631-F3195700A12A}"/>
                  </a:ext>
                </a:extLst>
              </p:cNvPr>
              <p:cNvSpPr/>
              <p:nvPr/>
            </p:nvSpPr>
            <p:spPr>
              <a:xfrm>
                <a:off x="2127312" y="3151792"/>
                <a:ext cx="1780950" cy="834442"/>
              </a:xfrm>
              <a:prstGeom prst="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129">
                <a:extLst>
                  <a:ext uri="{FF2B5EF4-FFF2-40B4-BE49-F238E27FC236}">
                    <a16:creationId xmlns:a16="http://schemas.microsoft.com/office/drawing/2014/main" id="{BA9ED180-4C00-E0FE-5BB9-80D5F843309C}"/>
                  </a:ext>
                </a:extLst>
              </p:cNvPr>
              <p:cNvSpPr txBox="1"/>
              <p:nvPr/>
            </p:nvSpPr>
            <p:spPr>
              <a:xfrm>
                <a:off x="2255838" y="3244565"/>
                <a:ext cx="1522892" cy="600164"/>
              </a:xfrm>
              <a:prstGeom prst="rect">
                <a:avLst/>
              </a:prstGeom>
              <a:noFill/>
            </p:spPr>
            <p:txBody>
              <a:bodyPr wrap="square" rtlCol="0">
                <a:spAutoFit/>
              </a:bodyPr>
              <a:lstStyle/>
              <a:p>
                <a:pPr algn="ctr"/>
                <a:r>
                  <a:rPr lang="vi-VN" sz="1100" dirty="0"/>
                  <a:t>Sử dụng AI </a:t>
                </a:r>
                <a:r>
                  <a:rPr lang="vi-VN" sz="1100" dirty="0" err="1"/>
                  <a:t>Video</a:t>
                </a:r>
                <a:r>
                  <a:rPr lang="vi-VN" sz="1100" dirty="0"/>
                  <a:t> </a:t>
                </a:r>
                <a:r>
                  <a:rPr lang="vi-VN" sz="1100" dirty="0" err="1"/>
                  <a:t>Matching</a:t>
                </a:r>
                <a:r>
                  <a:rPr lang="vi-VN" sz="1100" dirty="0"/>
                  <a:t> </a:t>
                </a:r>
                <a:r>
                  <a:rPr lang="vi-VN" sz="1100" dirty="0" err="1"/>
                  <a:t>tool</a:t>
                </a:r>
                <a:r>
                  <a:rPr lang="vi-VN" sz="1100" dirty="0"/>
                  <a:t> để xác định tỉ lệ trùng khớp</a:t>
                </a:r>
                <a:endParaRPr lang="en-US" sz="1100" dirty="0"/>
              </a:p>
            </p:txBody>
          </p:sp>
        </p:grpSp>
        <p:cxnSp>
          <p:nvCxnSpPr>
            <p:cNvPr id="74" name="Đường kết nối Mũi tên Thẳng 130">
              <a:extLst>
                <a:ext uri="{FF2B5EF4-FFF2-40B4-BE49-F238E27FC236}">
                  <a16:creationId xmlns:a16="http://schemas.microsoft.com/office/drawing/2014/main" id="{1AA54AEA-E8F6-0F75-35F6-ECEA9AB8BFFA}"/>
                </a:ext>
              </a:extLst>
            </p:cNvPr>
            <p:cNvCxnSpPr>
              <a:endCxn id="77" idx="3"/>
            </p:cNvCxnSpPr>
            <p:nvPr/>
          </p:nvCxnSpPr>
          <p:spPr>
            <a:xfrm flipH="1">
              <a:off x="3908262" y="3565865"/>
              <a:ext cx="553504" cy="314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Hộp Văn bản 131">
              <a:extLst>
                <a:ext uri="{FF2B5EF4-FFF2-40B4-BE49-F238E27FC236}">
                  <a16:creationId xmlns:a16="http://schemas.microsoft.com/office/drawing/2014/main" id="{CBD031FB-2A76-BACA-B2F1-AFEFA39CC205}"/>
                </a:ext>
              </a:extLst>
            </p:cNvPr>
            <p:cNvSpPr txBox="1"/>
            <p:nvPr/>
          </p:nvSpPr>
          <p:spPr>
            <a:xfrm>
              <a:off x="7510778" y="5554586"/>
              <a:ext cx="633378" cy="276999"/>
            </a:xfrm>
            <a:prstGeom prst="rect">
              <a:avLst/>
            </a:prstGeom>
            <a:noFill/>
          </p:spPr>
          <p:txBody>
            <a:bodyPr wrap="square" rtlCol="0">
              <a:spAutoFit/>
            </a:bodyPr>
            <a:lstStyle/>
            <a:p>
              <a:r>
                <a:rPr lang="vi-VN" sz="1200" dirty="0"/>
                <a:t>Duyệt</a:t>
              </a:r>
              <a:endParaRPr lang="en-US" sz="1200" dirty="0"/>
            </a:p>
          </p:txBody>
        </p:sp>
        <p:sp>
          <p:nvSpPr>
            <p:cNvPr id="76" name="Hộp Văn bản 132">
              <a:extLst>
                <a:ext uri="{FF2B5EF4-FFF2-40B4-BE49-F238E27FC236}">
                  <a16:creationId xmlns:a16="http://schemas.microsoft.com/office/drawing/2014/main" id="{23CAC4D5-1303-A41A-4ECA-1A898BA8FD0C}"/>
                </a:ext>
              </a:extLst>
            </p:cNvPr>
            <p:cNvSpPr txBox="1"/>
            <p:nvPr/>
          </p:nvSpPr>
          <p:spPr>
            <a:xfrm>
              <a:off x="7420067" y="4169009"/>
              <a:ext cx="1026851" cy="276999"/>
            </a:xfrm>
            <a:prstGeom prst="rect">
              <a:avLst/>
            </a:prstGeom>
            <a:noFill/>
          </p:spPr>
          <p:txBody>
            <a:bodyPr wrap="square" rtlCol="0">
              <a:spAutoFit/>
            </a:bodyPr>
            <a:lstStyle/>
            <a:p>
              <a:r>
                <a:rPr lang="vi-VN" sz="1200" dirty="0"/>
                <a:t> Từ chối</a:t>
              </a:r>
              <a:endParaRPr lang="en-US" sz="1200" dirty="0"/>
            </a:p>
          </p:txBody>
        </p:sp>
      </p:grpSp>
      <p:sp>
        <p:nvSpPr>
          <p:cNvPr id="117" name="Hộp Văn bản 2">
            <a:extLst>
              <a:ext uri="{FF2B5EF4-FFF2-40B4-BE49-F238E27FC236}">
                <a16:creationId xmlns:a16="http://schemas.microsoft.com/office/drawing/2014/main" id="{72C9430B-3D33-926A-C124-F5B0304ADA01}"/>
              </a:ext>
            </a:extLst>
          </p:cNvPr>
          <p:cNvSpPr txBox="1"/>
          <p:nvPr/>
        </p:nvSpPr>
        <p:spPr>
          <a:xfrm>
            <a:off x="3730665" y="718564"/>
            <a:ext cx="4478221" cy="830997"/>
          </a:xfrm>
          <a:prstGeom prst="rect">
            <a:avLst/>
          </a:prstGeom>
          <a:noFill/>
        </p:spPr>
        <p:txBody>
          <a:bodyPr wrap="square" rtlCol="0">
            <a:spAutoFit/>
          </a:bodyPr>
          <a:lstStyle/>
          <a:p>
            <a:pPr algn="just"/>
            <a:r>
              <a:rPr lang="vi-VN" sz="1200" dirty="0">
                <a:solidFill>
                  <a:schemeClr val="bg1"/>
                </a:solidFill>
                <a:latin typeface="Arial" panose="020B0604020202020204" pitchFamily="34" charset="0"/>
                <a:cs typeface="Arial" panose="020B0604020202020204" pitchFamily="34" charset="0"/>
              </a:rPr>
              <a:t>Sau khi người dùng upload video (Hệ thống có sẵn API để các đơn vị có thể tích hợp vào) hoặc người dùng khiếu nại thì video sẽ được đưa vào danh sách chờ AI xử lý</a:t>
            </a:r>
            <a:r>
              <a:rPr lang="en-US" sz="1200" dirty="0">
                <a:solidFill>
                  <a:schemeClr val="bg1"/>
                </a:solidFill>
                <a:latin typeface="Arial" panose="020B0604020202020204" pitchFamily="34" charset="0"/>
                <a:cs typeface="Arial" panose="020B0604020202020204" pitchFamily="34" charset="0"/>
              </a:rPr>
              <a:t>. </a:t>
            </a:r>
            <a:r>
              <a:rPr lang="vi-VN" sz="1200" dirty="0">
                <a:solidFill>
                  <a:schemeClr val="bg1"/>
                </a:solidFill>
                <a:latin typeface="Arial" panose="020B0604020202020204" pitchFamily="34" charset="0"/>
                <a:cs typeface="Arial" panose="020B0604020202020204" pitchFamily="34" charset="0"/>
              </a:rPr>
              <a:t>AI Video Matching tool sẽ tự động đọc dữ liệu trong danh sách này để phân tích </a:t>
            </a:r>
            <a:endParaRPr lang="en-US" sz="1200" dirty="0">
              <a:solidFill>
                <a:schemeClr val="bg1"/>
              </a:solidFill>
              <a:latin typeface="Arial" panose="020B0604020202020204" pitchFamily="34" charset="0"/>
              <a:cs typeface="Arial" panose="020B0604020202020204" pitchFamily="34" charset="0"/>
            </a:endParaRPr>
          </a:p>
        </p:txBody>
      </p:sp>
      <p:sp>
        <p:nvSpPr>
          <p:cNvPr id="119" name="Hộp Văn bản 4">
            <a:extLst>
              <a:ext uri="{FF2B5EF4-FFF2-40B4-BE49-F238E27FC236}">
                <a16:creationId xmlns:a16="http://schemas.microsoft.com/office/drawing/2014/main" id="{EB9B1A96-0DB6-A127-9277-1F324F417F6C}"/>
              </a:ext>
            </a:extLst>
          </p:cNvPr>
          <p:cNvSpPr txBox="1"/>
          <p:nvPr/>
        </p:nvSpPr>
        <p:spPr>
          <a:xfrm>
            <a:off x="330001" y="4331982"/>
            <a:ext cx="4055546" cy="1754326"/>
          </a:xfrm>
          <a:prstGeom prst="rect">
            <a:avLst/>
          </a:prstGeom>
          <a:noFill/>
        </p:spPr>
        <p:txBody>
          <a:bodyPr wrap="square" rtlCol="0">
            <a:spAutoFit/>
          </a:bodyPr>
          <a:lstStyle/>
          <a:p>
            <a:pPr marL="342900" indent="-342900" algn="just">
              <a:buFontTx/>
              <a:buChar char="-"/>
            </a:pPr>
            <a:r>
              <a:rPr lang="vi-VN" sz="1200" dirty="0">
                <a:solidFill>
                  <a:schemeClr val="bg1"/>
                </a:solidFill>
                <a:latin typeface="Arial" panose="020B0604020202020204" pitchFamily="34" charset="0"/>
                <a:cs typeface="Arial" panose="020B0604020202020204" pitchFamily="34" charset="0"/>
              </a:rPr>
              <a:t>Sau khi AI Video Matching Tool xử lý và trả về kết quả thì video sẽ được đưa vào danh sách chờ duyệt</a:t>
            </a:r>
          </a:p>
          <a:p>
            <a:pPr marL="342900" indent="-342900" algn="just">
              <a:buFontTx/>
              <a:buChar char="-"/>
            </a:pPr>
            <a:r>
              <a:rPr lang="vi-VN" sz="1200" dirty="0">
                <a:solidFill>
                  <a:schemeClr val="bg1"/>
                </a:solidFill>
                <a:latin typeface="Arial" panose="020B0604020202020204" pitchFamily="34" charset="0"/>
                <a:cs typeface="Arial" panose="020B0604020202020204" pitchFamily="34" charset="0"/>
              </a:rPr>
              <a:t>Người quản lý sẽ dựa vào kết quả trả về và đồng thời kiểm tra thủ công để chắc chắn trước khi đưa ra quyết định</a:t>
            </a:r>
          </a:p>
          <a:p>
            <a:pPr marL="342900" indent="-342900" algn="just">
              <a:buFontTx/>
              <a:buChar char="-"/>
            </a:pPr>
            <a:r>
              <a:rPr lang="vi-VN" sz="1200" dirty="0">
                <a:solidFill>
                  <a:schemeClr val="bg1"/>
                </a:solidFill>
                <a:latin typeface="Arial" panose="020B0604020202020204" pitchFamily="34" charset="0"/>
                <a:cs typeface="Arial" panose="020B0604020202020204" pitchFamily="34" charset="0"/>
              </a:rPr>
              <a:t>Người quản lý sẽ có 2 lựa chọn: Xác nhận </a:t>
            </a:r>
            <a:r>
              <a:rPr lang="vi-VN" sz="1200" dirty="0" err="1">
                <a:solidFill>
                  <a:schemeClr val="bg1"/>
                </a:solidFill>
                <a:latin typeface="Arial" panose="020B0604020202020204" pitchFamily="34" charset="0"/>
                <a:cs typeface="Arial" panose="020B0604020202020204" pitchFamily="34" charset="0"/>
              </a:rPr>
              <a:t>Video</a:t>
            </a:r>
            <a:r>
              <a:rPr lang="vi-VN" sz="1200" dirty="0">
                <a:solidFill>
                  <a:schemeClr val="bg1"/>
                </a:solidFill>
                <a:latin typeface="Arial" panose="020B0604020202020204" pitchFamily="34" charset="0"/>
                <a:cs typeface="Arial" panose="020B0604020202020204" pitchFamily="34" charset="0"/>
              </a:rPr>
              <a:t> là hợp lệ hoặc vi phạm bản quyền</a:t>
            </a:r>
          </a:p>
          <a:p>
            <a:pPr marL="342900" indent="-342900" algn="just">
              <a:buFontTx/>
              <a:buChar char="-"/>
            </a:pP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497188" y="6061521"/>
            <a:ext cx="3236912" cy="461665"/>
          </a:xfrm>
          <a:prstGeom prst="rect">
            <a:avLst/>
          </a:prstGeom>
        </p:spPr>
        <p:txBody>
          <a:bodyPr wrap="square">
            <a:spAutoFit/>
          </a:bodyPr>
          <a:lstStyle/>
          <a:p>
            <a:pPr algn="just"/>
            <a:r>
              <a:rPr lang="vi-VN" sz="1200" dirty="0">
                <a:solidFill>
                  <a:schemeClr val="bg1"/>
                </a:solidFill>
                <a:latin typeface="Montserrat"/>
                <a:cs typeface="Arial" panose="020B0604020202020204" pitchFamily="34" charset="0"/>
              </a:rPr>
              <a:t>Sau khi được duyệt thì video được đưa vào danh sách các video hợp lệ, kết thúc luồng.</a:t>
            </a:r>
          </a:p>
        </p:txBody>
      </p:sp>
      <p:sp>
        <p:nvSpPr>
          <p:cNvPr id="121" name="Hộp Văn bản 16">
            <a:extLst>
              <a:ext uri="{FF2B5EF4-FFF2-40B4-BE49-F238E27FC236}">
                <a16:creationId xmlns:a16="http://schemas.microsoft.com/office/drawing/2014/main" id="{2EA38603-1634-CB06-0785-BDA63DB6A57A}"/>
              </a:ext>
            </a:extLst>
          </p:cNvPr>
          <p:cNvSpPr txBox="1"/>
          <p:nvPr/>
        </p:nvSpPr>
        <p:spPr>
          <a:xfrm>
            <a:off x="7913606" y="1786046"/>
            <a:ext cx="4026208" cy="1015663"/>
          </a:xfrm>
          <a:prstGeom prst="rect">
            <a:avLst/>
          </a:prstGeom>
          <a:noFill/>
        </p:spPr>
        <p:txBody>
          <a:bodyPr wrap="square" rtlCol="0">
            <a:spAutoFit/>
          </a:bodyPr>
          <a:lstStyle/>
          <a:p>
            <a:pPr algn="just"/>
            <a:r>
              <a:rPr lang="vi-VN" sz="1200" dirty="0">
                <a:solidFill>
                  <a:schemeClr val="bg1"/>
                </a:solidFill>
                <a:latin typeface="Arial" panose="020B0604020202020204" pitchFamily="34" charset="0"/>
                <a:cs typeface="Arial" panose="020B0604020202020204" pitchFamily="34" charset="0"/>
              </a:rPr>
              <a:t>Sau khi bị xác nhận không hợp lệ, người dùng có thể:</a:t>
            </a:r>
          </a:p>
          <a:p>
            <a:pPr algn="just"/>
            <a:r>
              <a:rPr lang="vi-VN" sz="1200" dirty="0">
                <a:solidFill>
                  <a:schemeClr val="bg1"/>
                </a:solidFill>
                <a:latin typeface="Arial" panose="020B0604020202020204" pitchFamily="34" charset="0"/>
                <a:cs typeface="Arial" panose="020B0604020202020204" pitchFamily="34" charset="0"/>
              </a:rPr>
              <a:t>Khiếu nại: Video được đưa trở lại vào danh sách chờ duyệt, luồng quay lại giống như ở bước </a:t>
            </a:r>
          </a:p>
          <a:p>
            <a:pPr algn="just"/>
            <a:r>
              <a:rPr lang="vi-VN" sz="1200" dirty="0">
                <a:solidFill>
                  <a:schemeClr val="bg1"/>
                </a:solidFill>
                <a:latin typeface="Arial" panose="020B0604020202020204" pitchFamily="34" charset="0"/>
                <a:cs typeface="Arial" panose="020B0604020202020204" pitchFamily="34" charset="0"/>
              </a:rPr>
              <a:t>Không khiếu nại: Video bị đưa vào danh sách vi phạm, kết thúc luồng. </a:t>
            </a:r>
          </a:p>
        </p:txBody>
      </p:sp>
    </p:spTree>
    <p:extLst>
      <p:ext uri="{BB962C8B-B14F-4D97-AF65-F5344CB8AC3E}">
        <p14:creationId xmlns:p14="http://schemas.microsoft.com/office/powerpoint/2010/main" val="3295937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pic>
        <p:nvPicPr>
          <p:cNvPr id="2054" name="Picture 6" descr="Virtual screen with different photos">
            <a:extLst>
              <a:ext uri="{FF2B5EF4-FFF2-40B4-BE49-F238E27FC236}">
                <a16:creationId xmlns:a16="http://schemas.microsoft.com/office/drawing/2014/main" id="{4285D7F4-B5B4-231A-8DA6-F3796A1CB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 b="-69"/>
          <a:stretch/>
        </p:blipFill>
        <p:spPr bwMode="auto">
          <a:xfrm>
            <a:off x="6617025" y="1273721"/>
            <a:ext cx="5120565" cy="5253539"/>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a:solidFill>
                  <a:srgbClr val="00B0F0"/>
                </a:solidFill>
              </a:rPr>
              <a:t>GIẢI PHÁP </a:t>
            </a:r>
            <a:r>
              <a:rPr lang="en-US" b="1">
                <a:solidFill>
                  <a:srgbClr val="FFAB40"/>
                </a:solidFill>
                <a:latin typeface="Montserrat" pitchFamily="2" charset="0"/>
                <a:sym typeface="Jura"/>
              </a:rPr>
              <a:t>VIDEO MATCHING</a:t>
            </a:r>
            <a:endParaRPr>
              <a:solidFill>
                <a:srgbClr val="FFAB40"/>
              </a:solidFill>
            </a:endParaRPr>
          </a:p>
        </p:txBody>
      </p:sp>
      <p:cxnSp>
        <p:nvCxnSpPr>
          <p:cNvPr id="1969" name="Google Shape;1969;p54"/>
          <p:cNvCxnSpPr/>
          <p:nvPr/>
        </p:nvCxnSpPr>
        <p:spPr>
          <a:xfrm>
            <a:off x="2412000" y="1273721"/>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531743" y="2056385"/>
            <a:ext cx="7275443" cy="3970318"/>
          </a:xfrm>
          <a:prstGeom prst="rect">
            <a:avLst/>
          </a:prstGeom>
          <a:noFill/>
        </p:spPr>
        <p:txBody>
          <a:bodyPr wrap="square">
            <a:spAutoFit/>
          </a:bodyPr>
          <a:lstStyle/>
          <a:p>
            <a:pPr algn="just">
              <a:buClr>
                <a:schemeClr val="bg1"/>
              </a:buClr>
            </a:pPr>
            <a:r>
              <a:rPr lang="en-US" sz="2100" b="1" dirty="0">
                <a:solidFill>
                  <a:schemeClr val="bg1"/>
                </a:solidFill>
                <a:latin typeface="Montserrat" pitchFamily="2" charset="0"/>
              </a:rPr>
              <a:t>Video Matching </a:t>
            </a:r>
            <a:r>
              <a:rPr lang="en-US" sz="2100" dirty="0" err="1">
                <a:solidFill>
                  <a:schemeClr val="bg1"/>
                </a:solidFill>
                <a:latin typeface="Montserrat" pitchFamily="2" charset="0"/>
              </a:rPr>
              <a:t>phát</a:t>
            </a:r>
            <a:r>
              <a:rPr lang="en-US" sz="2100" dirty="0">
                <a:solidFill>
                  <a:schemeClr val="bg1"/>
                </a:solidFill>
                <a:latin typeface="Montserrat" pitchFamily="2" charset="0"/>
              </a:rPr>
              <a:t> </a:t>
            </a:r>
            <a:r>
              <a:rPr lang="en-US" sz="2100" dirty="0" err="1">
                <a:solidFill>
                  <a:schemeClr val="bg1"/>
                </a:solidFill>
                <a:latin typeface="Montserrat" pitchFamily="2" charset="0"/>
              </a:rPr>
              <a:t>hiện</a:t>
            </a:r>
            <a:r>
              <a:rPr lang="en-US" sz="2100" dirty="0">
                <a:solidFill>
                  <a:schemeClr val="bg1"/>
                </a:solidFill>
                <a:latin typeface="Montserrat" pitchFamily="2" charset="0"/>
              </a:rPr>
              <a:t> </a:t>
            </a:r>
            <a:r>
              <a:rPr lang="en-US" sz="2100" dirty="0" err="1">
                <a:solidFill>
                  <a:schemeClr val="bg1"/>
                </a:solidFill>
                <a:latin typeface="Montserrat" pitchFamily="2" charset="0"/>
              </a:rPr>
              <a:t>các</a:t>
            </a:r>
            <a:r>
              <a:rPr lang="en-US" sz="2100" dirty="0">
                <a:solidFill>
                  <a:schemeClr val="bg1"/>
                </a:solidFill>
                <a:latin typeface="Montserrat" pitchFamily="2" charset="0"/>
              </a:rPr>
              <a:t> video </a:t>
            </a:r>
            <a:r>
              <a:rPr lang="en-US" sz="2100" dirty="0" err="1">
                <a:solidFill>
                  <a:schemeClr val="bg1"/>
                </a:solidFill>
                <a:latin typeface="Montserrat" pitchFamily="2" charset="0"/>
              </a:rPr>
              <a:t>trùng</a:t>
            </a:r>
            <a:r>
              <a:rPr lang="en-US" sz="2100" dirty="0">
                <a:solidFill>
                  <a:schemeClr val="bg1"/>
                </a:solidFill>
                <a:latin typeface="Montserrat" pitchFamily="2" charset="0"/>
              </a:rPr>
              <a:t> </a:t>
            </a:r>
            <a:r>
              <a:rPr lang="en-US" sz="2100" dirty="0" err="1">
                <a:solidFill>
                  <a:schemeClr val="bg1"/>
                </a:solidFill>
                <a:latin typeface="Montserrat" pitchFamily="2" charset="0"/>
              </a:rPr>
              <a:t>khớp</a:t>
            </a:r>
            <a:r>
              <a:rPr lang="en-US" sz="2100" dirty="0">
                <a:solidFill>
                  <a:schemeClr val="bg1"/>
                </a:solidFill>
                <a:latin typeface="Montserrat" pitchFamily="2" charset="0"/>
              </a:rPr>
              <a:t> </a:t>
            </a:r>
            <a:r>
              <a:rPr lang="en-US" sz="2100" dirty="0" err="1">
                <a:solidFill>
                  <a:schemeClr val="bg1"/>
                </a:solidFill>
                <a:latin typeface="Montserrat" pitchFamily="2" charset="0"/>
              </a:rPr>
              <a:t>hoặc</a:t>
            </a:r>
            <a:r>
              <a:rPr lang="en-US" sz="2100" dirty="0">
                <a:solidFill>
                  <a:schemeClr val="bg1"/>
                </a:solidFill>
                <a:latin typeface="Montserrat" pitchFamily="2" charset="0"/>
              </a:rPr>
              <a:t> </a:t>
            </a:r>
            <a:r>
              <a:rPr lang="en-US" sz="2100" dirty="0" err="1">
                <a:solidFill>
                  <a:schemeClr val="bg1"/>
                </a:solidFill>
                <a:latin typeface="Montserrat" pitchFamily="2" charset="0"/>
              </a:rPr>
              <a:t>tương</a:t>
            </a:r>
            <a:r>
              <a:rPr lang="en-US" sz="2100" dirty="0">
                <a:solidFill>
                  <a:schemeClr val="bg1"/>
                </a:solidFill>
                <a:latin typeface="Montserrat" pitchFamily="2" charset="0"/>
              </a:rPr>
              <a:t> </a:t>
            </a:r>
            <a:r>
              <a:rPr lang="en-US" sz="2100" dirty="0" err="1">
                <a:solidFill>
                  <a:schemeClr val="bg1"/>
                </a:solidFill>
                <a:latin typeface="Montserrat" pitchFamily="2" charset="0"/>
              </a:rPr>
              <a:t>đồng</a:t>
            </a:r>
            <a:r>
              <a:rPr lang="en-US" sz="2100" dirty="0">
                <a:solidFill>
                  <a:schemeClr val="bg1"/>
                </a:solidFill>
                <a:latin typeface="Montserrat" pitchFamily="2" charset="0"/>
              </a:rPr>
              <a:t> </a:t>
            </a:r>
            <a:r>
              <a:rPr lang="en-US" sz="2100" dirty="0" err="1">
                <a:solidFill>
                  <a:schemeClr val="bg1"/>
                </a:solidFill>
                <a:latin typeface="Montserrat" pitchFamily="2" charset="0"/>
              </a:rPr>
              <a:t>với</a:t>
            </a:r>
            <a:r>
              <a:rPr lang="en-US" sz="2100" dirty="0">
                <a:solidFill>
                  <a:schemeClr val="bg1"/>
                </a:solidFill>
                <a:latin typeface="Montserrat" pitchFamily="2" charset="0"/>
              </a:rPr>
              <a:t> </a:t>
            </a:r>
            <a:r>
              <a:rPr lang="en-US" sz="2100" dirty="0" err="1">
                <a:solidFill>
                  <a:schemeClr val="bg1"/>
                </a:solidFill>
                <a:latin typeface="Montserrat" pitchFamily="2" charset="0"/>
              </a:rPr>
              <a:t>các</a:t>
            </a:r>
            <a:r>
              <a:rPr lang="en-US" sz="2100" dirty="0">
                <a:solidFill>
                  <a:schemeClr val="bg1"/>
                </a:solidFill>
                <a:latin typeface="Montserrat" pitchFamily="2" charset="0"/>
              </a:rPr>
              <a:t> video </a:t>
            </a:r>
            <a:r>
              <a:rPr lang="en-US" sz="2100" dirty="0" err="1">
                <a:solidFill>
                  <a:schemeClr val="bg1"/>
                </a:solidFill>
                <a:latin typeface="Montserrat" pitchFamily="2" charset="0"/>
              </a:rPr>
              <a:t>đã</a:t>
            </a:r>
            <a:r>
              <a:rPr lang="en-US" sz="2100" dirty="0">
                <a:solidFill>
                  <a:schemeClr val="bg1"/>
                </a:solidFill>
                <a:latin typeface="Montserrat" pitchFamily="2" charset="0"/>
              </a:rPr>
              <a:t> </a:t>
            </a:r>
            <a:r>
              <a:rPr lang="en-US" sz="2100" dirty="0" err="1">
                <a:solidFill>
                  <a:schemeClr val="bg1"/>
                </a:solidFill>
                <a:latin typeface="Montserrat" pitchFamily="2" charset="0"/>
              </a:rPr>
              <a:t>đăng</a:t>
            </a:r>
            <a:r>
              <a:rPr lang="en-US" sz="2100" dirty="0">
                <a:solidFill>
                  <a:schemeClr val="bg1"/>
                </a:solidFill>
                <a:latin typeface="Montserrat" pitchFamily="2" charset="0"/>
              </a:rPr>
              <a:t> </a:t>
            </a:r>
            <a:r>
              <a:rPr lang="en-US" sz="2100" dirty="0" err="1">
                <a:solidFill>
                  <a:schemeClr val="bg1"/>
                </a:solidFill>
                <a:latin typeface="Montserrat" pitchFamily="2" charset="0"/>
              </a:rPr>
              <a:t>ký</a:t>
            </a:r>
            <a:r>
              <a:rPr lang="en-US" sz="2100" dirty="0">
                <a:solidFill>
                  <a:schemeClr val="bg1"/>
                </a:solidFill>
                <a:latin typeface="Montserrat" pitchFamily="2" charset="0"/>
              </a:rPr>
              <a:t> </a:t>
            </a:r>
            <a:r>
              <a:rPr lang="en-US" sz="2100" dirty="0" err="1">
                <a:solidFill>
                  <a:schemeClr val="bg1"/>
                </a:solidFill>
                <a:latin typeface="Montserrat" pitchFamily="2" charset="0"/>
              </a:rPr>
              <a:t>bản</a:t>
            </a:r>
            <a:r>
              <a:rPr lang="en-US" sz="2100" dirty="0">
                <a:solidFill>
                  <a:schemeClr val="bg1"/>
                </a:solidFill>
                <a:latin typeface="Montserrat" pitchFamily="2" charset="0"/>
              </a:rPr>
              <a:t> </a:t>
            </a:r>
            <a:r>
              <a:rPr lang="en-US" sz="2100" dirty="0" err="1">
                <a:solidFill>
                  <a:schemeClr val="bg1"/>
                </a:solidFill>
                <a:latin typeface="Montserrat" pitchFamily="2" charset="0"/>
              </a:rPr>
              <a:t>quyền</a:t>
            </a:r>
            <a:r>
              <a:rPr lang="en-US" sz="2100" dirty="0">
                <a:solidFill>
                  <a:schemeClr val="bg1"/>
                </a:solidFill>
                <a:latin typeface="Montserrat" pitchFamily="2" charset="0"/>
              </a:rPr>
              <a:t> </a:t>
            </a:r>
            <a:r>
              <a:rPr lang="en-US" sz="2100" dirty="0" err="1">
                <a:solidFill>
                  <a:schemeClr val="bg1"/>
                </a:solidFill>
                <a:latin typeface="Montserrat" pitchFamily="2" charset="0"/>
              </a:rPr>
              <a:t>trên</a:t>
            </a:r>
            <a:r>
              <a:rPr lang="en-US" sz="2100" dirty="0">
                <a:solidFill>
                  <a:schemeClr val="bg1"/>
                </a:solidFill>
                <a:latin typeface="Montserrat" pitchFamily="2" charset="0"/>
              </a:rPr>
              <a:t> </a:t>
            </a:r>
            <a:r>
              <a:rPr lang="en-US" sz="2100" dirty="0" err="1">
                <a:solidFill>
                  <a:schemeClr val="bg1"/>
                </a:solidFill>
                <a:latin typeface="Montserrat" pitchFamily="2" charset="0"/>
              </a:rPr>
              <a:t>hệ</a:t>
            </a:r>
            <a:r>
              <a:rPr lang="en-US" sz="2100" dirty="0">
                <a:solidFill>
                  <a:schemeClr val="bg1"/>
                </a:solidFill>
                <a:latin typeface="Montserrat" pitchFamily="2" charset="0"/>
              </a:rPr>
              <a:t> </a:t>
            </a:r>
            <a:r>
              <a:rPr lang="en-US" sz="2100" dirty="0" err="1">
                <a:solidFill>
                  <a:schemeClr val="bg1"/>
                </a:solidFill>
                <a:latin typeface="Montserrat" pitchFamily="2" charset="0"/>
              </a:rPr>
              <a:t>thống</a:t>
            </a:r>
            <a:r>
              <a:rPr lang="en-US" sz="2100" dirty="0">
                <a:solidFill>
                  <a:schemeClr val="bg1"/>
                </a:solidFill>
                <a:latin typeface="Montserrat" pitchFamily="2" charset="0"/>
              </a:rPr>
              <a:t>, </a:t>
            </a:r>
            <a:r>
              <a:rPr lang="en-US" sz="2100" dirty="0" err="1">
                <a:solidFill>
                  <a:schemeClr val="bg1"/>
                </a:solidFill>
                <a:latin typeface="Montserrat" pitchFamily="2" charset="0"/>
              </a:rPr>
              <a:t>từ</a:t>
            </a:r>
            <a:r>
              <a:rPr lang="en-US" sz="2100" dirty="0">
                <a:solidFill>
                  <a:schemeClr val="bg1"/>
                </a:solidFill>
                <a:latin typeface="Montserrat" pitchFamily="2" charset="0"/>
              </a:rPr>
              <a:t> </a:t>
            </a:r>
            <a:r>
              <a:rPr lang="en-US" sz="2100" dirty="0" err="1">
                <a:solidFill>
                  <a:schemeClr val="bg1"/>
                </a:solidFill>
                <a:latin typeface="Montserrat" pitchFamily="2" charset="0"/>
              </a:rPr>
              <a:t>đó</a:t>
            </a:r>
            <a:r>
              <a:rPr lang="en-US" sz="2100" dirty="0">
                <a:solidFill>
                  <a:schemeClr val="bg1"/>
                </a:solidFill>
                <a:latin typeface="Montserrat" pitchFamily="2" charset="0"/>
              </a:rPr>
              <a:t> </a:t>
            </a:r>
            <a:r>
              <a:rPr lang="en-US" sz="2100" dirty="0" err="1">
                <a:solidFill>
                  <a:schemeClr val="bg1"/>
                </a:solidFill>
                <a:latin typeface="Montserrat" pitchFamily="2" charset="0"/>
              </a:rPr>
              <a:t>có</a:t>
            </a:r>
            <a:r>
              <a:rPr lang="en-US" sz="2100" dirty="0">
                <a:solidFill>
                  <a:schemeClr val="bg1"/>
                </a:solidFill>
                <a:latin typeface="Montserrat" pitchFamily="2" charset="0"/>
              </a:rPr>
              <a:t> </a:t>
            </a:r>
            <a:r>
              <a:rPr lang="en-US" sz="2100" dirty="0" err="1">
                <a:solidFill>
                  <a:schemeClr val="bg1"/>
                </a:solidFill>
                <a:latin typeface="Montserrat" pitchFamily="2" charset="0"/>
              </a:rPr>
              <a:t>được</a:t>
            </a:r>
            <a:r>
              <a:rPr lang="en-US" sz="2100" dirty="0">
                <a:solidFill>
                  <a:schemeClr val="bg1"/>
                </a:solidFill>
                <a:latin typeface="Montserrat" pitchFamily="2" charset="0"/>
              </a:rPr>
              <a:t> </a:t>
            </a:r>
            <a:r>
              <a:rPr lang="en-US" sz="2100" dirty="0" err="1">
                <a:solidFill>
                  <a:schemeClr val="bg1"/>
                </a:solidFill>
                <a:latin typeface="Montserrat" pitchFamily="2" charset="0"/>
              </a:rPr>
              <a:t>hướng</a:t>
            </a:r>
            <a:r>
              <a:rPr lang="en-US" sz="2100" dirty="0">
                <a:solidFill>
                  <a:schemeClr val="bg1"/>
                </a:solidFill>
                <a:latin typeface="Montserrat" pitchFamily="2" charset="0"/>
              </a:rPr>
              <a:t> </a:t>
            </a:r>
            <a:r>
              <a:rPr lang="en-US" sz="2100" dirty="0" err="1">
                <a:solidFill>
                  <a:schemeClr val="bg1"/>
                </a:solidFill>
                <a:latin typeface="Montserrat" pitchFamily="2" charset="0"/>
              </a:rPr>
              <a:t>giải</a:t>
            </a:r>
            <a:r>
              <a:rPr lang="en-US" sz="2100" dirty="0">
                <a:solidFill>
                  <a:schemeClr val="bg1"/>
                </a:solidFill>
                <a:latin typeface="Montserrat" pitchFamily="2" charset="0"/>
              </a:rPr>
              <a:t> </a:t>
            </a:r>
            <a:r>
              <a:rPr lang="en-US" sz="2100" dirty="0" err="1">
                <a:solidFill>
                  <a:schemeClr val="bg1"/>
                </a:solidFill>
                <a:latin typeface="Montserrat" pitchFamily="2" charset="0"/>
              </a:rPr>
              <a:t>quyết</a:t>
            </a:r>
            <a:r>
              <a:rPr lang="en-US" sz="2100" dirty="0">
                <a:solidFill>
                  <a:schemeClr val="bg1"/>
                </a:solidFill>
                <a:latin typeface="Montserrat" pitchFamily="2" charset="0"/>
              </a:rPr>
              <a:t> </a:t>
            </a:r>
            <a:r>
              <a:rPr lang="en-US" sz="2100" dirty="0" err="1">
                <a:solidFill>
                  <a:schemeClr val="bg1"/>
                </a:solidFill>
                <a:latin typeface="Montserrat" pitchFamily="2" charset="0"/>
              </a:rPr>
              <a:t>hoặc</a:t>
            </a:r>
            <a:r>
              <a:rPr lang="en-US" sz="2100" dirty="0">
                <a:solidFill>
                  <a:schemeClr val="bg1"/>
                </a:solidFill>
                <a:latin typeface="Montserrat" pitchFamily="2" charset="0"/>
              </a:rPr>
              <a:t> </a:t>
            </a:r>
            <a:r>
              <a:rPr lang="en-US" sz="2100" dirty="0" err="1">
                <a:solidFill>
                  <a:schemeClr val="bg1"/>
                </a:solidFill>
                <a:latin typeface="Montserrat" pitchFamily="2" charset="0"/>
              </a:rPr>
              <a:t>ngăn</a:t>
            </a:r>
            <a:r>
              <a:rPr lang="en-US" sz="2100" dirty="0">
                <a:solidFill>
                  <a:schemeClr val="bg1"/>
                </a:solidFill>
                <a:latin typeface="Montserrat" pitchFamily="2" charset="0"/>
              </a:rPr>
              <a:t> </a:t>
            </a:r>
            <a:r>
              <a:rPr lang="en-US" sz="2100" dirty="0" err="1">
                <a:solidFill>
                  <a:schemeClr val="bg1"/>
                </a:solidFill>
                <a:latin typeface="Montserrat" pitchFamily="2" charset="0"/>
              </a:rPr>
              <a:t>chặn</a:t>
            </a:r>
            <a:r>
              <a:rPr lang="en-US" sz="2100" dirty="0">
                <a:solidFill>
                  <a:schemeClr val="bg1"/>
                </a:solidFill>
                <a:latin typeface="Montserrat" pitchFamily="2" charset="0"/>
              </a:rPr>
              <a:t> </a:t>
            </a:r>
            <a:r>
              <a:rPr lang="en-US" sz="2100" dirty="0" err="1">
                <a:solidFill>
                  <a:schemeClr val="bg1"/>
                </a:solidFill>
                <a:latin typeface="Montserrat" pitchFamily="2" charset="0"/>
              </a:rPr>
              <a:t>kịp</a:t>
            </a:r>
            <a:r>
              <a:rPr lang="en-US" sz="2100" dirty="0">
                <a:solidFill>
                  <a:schemeClr val="bg1"/>
                </a:solidFill>
                <a:latin typeface="Montserrat" pitchFamily="2" charset="0"/>
              </a:rPr>
              <a:t> </a:t>
            </a:r>
            <a:r>
              <a:rPr lang="en-US" sz="2100" dirty="0" err="1">
                <a:solidFill>
                  <a:schemeClr val="bg1"/>
                </a:solidFill>
                <a:latin typeface="Montserrat" pitchFamily="2" charset="0"/>
              </a:rPr>
              <a:t>thời</a:t>
            </a:r>
            <a:r>
              <a:rPr lang="en-US" sz="2100" dirty="0">
                <a:solidFill>
                  <a:schemeClr val="bg1"/>
                </a:solidFill>
                <a:latin typeface="Montserrat" pitchFamily="2" charset="0"/>
              </a:rPr>
              <a:t>.</a:t>
            </a:r>
          </a:p>
          <a:p>
            <a:pPr algn="just"/>
            <a:r>
              <a:rPr lang="en-US" sz="2100" dirty="0">
                <a:solidFill>
                  <a:schemeClr val="bg1"/>
                </a:solidFill>
              </a:rPr>
              <a:t>DCC CENSOR</a:t>
            </a:r>
            <a:r>
              <a:rPr lang="en-VN" sz="2100" dirty="0">
                <a:solidFill>
                  <a:schemeClr val="bg1"/>
                </a:solidFill>
              </a:rPr>
              <a:t> hỗ trợ kiểm duyệt tự động nội dung video dựa trên việc phân tích Hình ảnh/Âm thanh của Video và so sánh với các dấu hiệu mẫu, do phần mềm tổng hợp dựa trên các thuật toán “học máy” (machine learning) từ bộ dữ liệu Video mẫu.</a:t>
            </a:r>
          </a:p>
          <a:p>
            <a:r>
              <a:rPr lang="en-VN" sz="2100" dirty="0">
                <a:solidFill>
                  <a:schemeClr val="bg1"/>
                </a:solidFill>
              </a:rPr>
              <a:t>Các hệ thống thông minh có khả năng “học” từ quyết định của quản trị viên đối với các nội dung có nghi ngờ vi phạm để cải thiện thuật toán</a:t>
            </a:r>
            <a:endParaRPr lang="en-US" sz="2100" b="1" dirty="0">
              <a:solidFill>
                <a:schemeClr val="bg1"/>
              </a:solidFill>
              <a:latin typeface="Montserrat" pitchFamily="2" charset="0"/>
            </a:endParaRPr>
          </a:p>
        </p:txBody>
      </p:sp>
      <p:pic>
        <p:nvPicPr>
          <p:cNvPr id="2" name="Google Shape;2183;p69">
            <a:extLst>
              <a:ext uri="{FF2B5EF4-FFF2-40B4-BE49-F238E27FC236}">
                <a16:creationId xmlns:a16="http://schemas.microsoft.com/office/drawing/2014/main" id="{ABFDC183-76FC-D507-A20A-6FB6E1D7AB76}"/>
              </a:ext>
            </a:extLst>
          </p:cNvPr>
          <p:cNvPicPr preferRelativeResize="0"/>
          <p:nvPr/>
        </p:nvPicPr>
        <p:blipFill>
          <a:blip r:embed="rId4">
            <a:alphaModFix/>
          </a:blip>
          <a:stretch>
            <a:fillRect/>
          </a:stretch>
        </p:blipFill>
        <p:spPr>
          <a:xfrm rot="11659345">
            <a:off x="6502838" y="775073"/>
            <a:ext cx="5911753" cy="1567243"/>
          </a:xfrm>
          <a:prstGeom prst="rect">
            <a:avLst/>
          </a:prstGeom>
          <a:noFill/>
          <a:ln>
            <a:noFill/>
          </a:ln>
        </p:spPr>
      </p:pic>
    </p:spTree>
    <p:extLst>
      <p:ext uri="{BB962C8B-B14F-4D97-AF65-F5344CB8AC3E}">
        <p14:creationId xmlns:p14="http://schemas.microsoft.com/office/powerpoint/2010/main" val="25183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a:solidFill>
                  <a:srgbClr val="00B0F0"/>
                </a:solidFill>
              </a:rPr>
              <a:t>GIẢI PHÁP </a:t>
            </a:r>
            <a:r>
              <a:rPr lang="en-US" b="1">
                <a:solidFill>
                  <a:srgbClr val="FFAB40"/>
                </a:solidFill>
                <a:latin typeface="Montserrat" pitchFamily="2" charset="0"/>
                <a:sym typeface="Jura"/>
              </a:rPr>
              <a:t>AUDIO MATCHING</a:t>
            </a:r>
            <a:endParaRPr>
              <a:solidFill>
                <a:srgbClr val="FFAB40"/>
              </a:solidFill>
            </a:endParaRPr>
          </a:p>
        </p:txBody>
      </p:sp>
      <p:cxnSp>
        <p:nvCxnSpPr>
          <p:cNvPr id="1969" name="Google Shape;1969;p54"/>
          <p:cNvCxnSpPr/>
          <p:nvPr/>
        </p:nvCxnSpPr>
        <p:spPr>
          <a:xfrm>
            <a:off x="2575871" y="1312373"/>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1251333" y="2077816"/>
            <a:ext cx="4844667" cy="2389950"/>
          </a:xfrm>
          <a:prstGeom prst="rect">
            <a:avLst/>
          </a:prstGeom>
          <a:noFill/>
        </p:spPr>
        <p:txBody>
          <a:bodyPr wrap="square">
            <a:spAutoFit/>
          </a:bodyPr>
          <a:lstStyle/>
          <a:p>
            <a:pPr algn="just">
              <a:buClr>
                <a:schemeClr val="bg1"/>
              </a:buClr>
            </a:pPr>
            <a:r>
              <a:rPr lang="en-US" sz="2133" b="1">
                <a:solidFill>
                  <a:schemeClr val="bg1"/>
                </a:solidFill>
                <a:latin typeface="Montserrat" pitchFamily="2" charset="0"/>
              </a:rPr>
              <a:t>Audio Matching </a:t>
            </a:r>
            <a:r>
              <a:rPr lang="en-US" sz="2133" err="1">
                <a:solidFill>
                  <a:schemeClr val="bg1"/>
                </a:solidFill>
                <a:latin typeface="Montserrat" pitchFamily="2" charset="0"/>
              </a:rPr>
              <a:t>phát</a:t>
            </a:r>
            <a:r>
              <a:rPr lang="en-US" sz="2133">
                <a:solidFill>
                  <a:schemeClr val="bg1"/>
                </a:solidFill>
                <a:latin typeface="Montserrat" pitchFamily="2" charset="0"/>
              </a:rPr>
              <a:t> </a:t>
            </a:r>
            <a:r>
              <a:rPr lang="en-US" sz="2133" err="1">
                <a:solidFill>
                  <a:schemeClr val="bg1"/>
                </a:solidFill>
                <a:latin typeface="Montserrat" pitchFamily="2" charset="0"/>
              </a:rPr>
              <a:t>hiện</a:t>
            </a:r>
            <a:r>
              <a:rPr lang="en-US" sz="2133">
                <a:solidFill>
                  <a:schemeClr val="bg1"/>
                </a:solidFill>
                <a:latin typeface="Montserrat" pitchFamily="2" charset="0"/>
              </a:rPr>
              <a:t> </a:t>
            </a:r>
            <a:r>
              <a:rPr lang="en-US" sz="2133" err="1">
                <a:solidFill>
                  <a:schemeClr val="bg1"/>
                </a:solidFill>
                <a:latin typeface="Montserrat" pitchFamily="2" charset="0"/>
              </a:rPr>
              <a:t>dấu</a:t>
            </a:r>
            <a:r>
              <a:rPr lang="en-US" sz="2133">
                <a:solidFill>
                  <a:schemeClr val="bg1"/>
                </a:solidFill>
                <a:latin typeface="Montserrat" pitchFamily="2" charset="0"/>
              </a:rPr>
              <a:t> </a:t>
            </a:r>
            <a:r>
              <a:rPr lang="en-US" sz="2133" err="1">
                <a:solidFill>
                  <a:schemeClr val="bg1"/>
                </a:solidFill>
                <a:latin typeface="Montserrat" pitchFamily="2" charset="0"/>
              </a:rPr>
              <a:t>hiệu</a:t>
            </a:r>
            <a:r>
              <a:rPr lang="en-US" sz="2133">
                <a:solidFill>
                  <a:schemeClr val="bg1"/>
                </a:solidFill>
                <a:latin typeface="Montserrat" pitchFamily="2" charset="0"/>
              </a:rPr>
              <a:t> </a:t>
            </a:r>
            <a:r>
              <a:rPr lang="en-US" sz="2133" err="1">
                <a:solidFill>
                  <a:schemeClr val="bg1"/>
                </a:solidFill>
                <a:latin typeface="Montserrat" pitchFamily="2" charset="0"/>
              </a:rPr>
              <a:t>trùng</a:t>
            </a:r>
            <a:r>
              <a:rPr lang="en-US" sz="2133">
                <a:solidFill>
                  <a:schemeClr val="bg1"/>
                </a:solidFill>
                <a:latin typeface="Montserrat" pitchFamily="2" charset="0"/>
              </a:rPr>
              <a:t> </a:t>
            </a:r>
            <a:r>
              <a:rPr lang="en-US" sz="2133" err="1">
                <a:solidFill>
                  <a:schemeClr val="bg1"/>
                </a:solidFill>
                <a:latin typeface="Montserrat" pitchFamily="2" charset="0"/>
              </a:rPr>
              <a:t>lặp</a:t>
            </a:r>
            <a:r>
              <a:rPr lang="en-US" sz="2133">
                <a:solidFill>
                  <a:schemeClr val="bg1"/>
                </a:solidFill>
                <a:latin typeface="Montserrat" pitchFamily="2" charset="0"/>
              </a:rPr>
              <a:t> </a:t>
            </a:r>
            <a:r>
              <a:rPr lang="en-US" sz="2133" err="1">
                <a:solidFill>
                  <a:schemeClr val="bg1"/>
                </a:solidFill>
                <a:latin typeface="Montserrat" pitchFamily="2" charset="0"/>
              </a:rPr>
              <a:t>hoặc</a:t>
            </a:r>
            <a:r>
              <a:rPr lang="en-US" sz="2133">
                <a:solidFill>
                  <a:schemeClr val="bg1"/>
                </a:solidFill>
                <a:latin typeface="Montserrat" pitchFamily="2" charset="0"/>
              </a:rPr>
              <a:t> </a:t>
            </a:r>
            <a:r>
              <a:rPr lang="en-US" sz="2133" err="1">
                <a:solidFill>
                  <a:schemeClr val="bg1"/>
                </a:solidFill>
                <a:latin typeface="Montserrat" pitchFamily="2" charset="0"/>
              </a:rPr>
              <a:t>tương</a:t>
            </a:r>
            <a:r>
              <a:rPr lang="en-US" sz="2133">
                <a:solidFill>
                  <a:schemeClr val="bg1"/>
                </a:solidFill>
                <a:latin typeface="Montserrat" pitchFamily="2" charset="0"/>
              </a:rPr>
              <a:t> </a:t>
            </a:r>
            <a:r>
              <a:rPr lang="en-US" sz="2133" err="1">
                <a:solidFill>
                  <a:schemeClr val="bg1"/>
                </a:solidFill>
                <a:latin typeface="Montserrat" pitchFamily="2" charset="0"/>
              </a:rPr>
              <a:t>đồng</a:t>
            </a:r>
            <a:r>
              <a:rPr lang="en-US" sz="2133">
                <a:solidFill>
                  <a:schemeClr val="bg1"/>
                </a:solidFill>
                <a:latin typeface="Montserrat" pitchFamily="2" charset="0"/>
              </a:rPr>
              <a:t> </a:t>
            </a:r>
            <a:r>
              <a:rPr lang="en-US" sz="2133" err="1">
                <a:solidFill>
                  <a:schemeClr val="bg1"/>
                </a:solidFill>
                <a:latin typeface="Montserrat" pitchFamily="2" charset="0"/>
              </a:rPr>
              <a:t>về</a:t>
            </a:r>
            <a:r>
              <a:rPr lang="en-US" sz="2133">
                <a:solidFill>
                  <a:schemeClr val="bg1"/>
                </a:solidFill>
                <a:latin typeface="Montserrat" pitchFamily="2" charset="0"/>
              </a:rPr>
              <a:t> </a:t>
            </a:r>
            <a:r>
              <a:rPr lang="en-US" sz="2133" err="1">
                <a:solidFill>
                  <a:schemeClr val="bg1"/>
                </a:solidFill>
                <a:latin typeface="Montserrat" pitchFamily="2" charset="0"/>
              </a:rPr>
              <a:t>âm</a:t>
            </a:r>
            <a:r>
              <a:rPr lang="en-US" sz="2133">
                <a:solidFill>
                  <a:schemeClr val="bg1"/>
                </a:solidFill>
                <a:latin typeface="Montserrat" pitchFamily="2" charset="0"/>
              </a:rPr>
              <a:t> </a:t>
            </a:r>
            <a:r>
              <a:rPr lang="en-US" sz="2133" err="1">
                <a:solidFill>
                  <a:schemeClr val="bg1"/>
                </a:solidFill>
                <a:latin typeface="Montserrat" pitchFamily="2" charset="0"/>
              </a:rPr>
              <a:t>thanh</a:t>
            </a:r>
            <a:r>
              <a:rPr lang="en-US" sz="2133">
                <a:solidFill>
                  <a:schemeClr val="bg1"/>
                </a:solidFill>
                <a:latin typeface="Montserrat" pitchFamily="2" charset="0"/>
              </a:rPr>
              <a:t>/ </a:t>
            </a:r>
            <a:r>
              <a:rPr lang="en-US" sz="2133" err="1">
                <a:solidFill>
                  <a:schemeClr val="bg1"/>
                </a:solidFill>
                <a:latin typeface="Montserrat" pitchFamily="2" charset="0"/>
              </a:rPr>
              <a:t>giai</a:t>
            </a:r>
            <a:r>
              <a:rPr lang="en-US" sz="2133">
                <a:solidFill>
                  <a:schemeClr val="bg1"/>
                </a:solidFill>
                <a:latin typeface="Montserrat" pitchFamily="2" charset="0"/>
              </a:rPr>
              <a:t> </a:t>
            </a:r>
            <a:r>
              <a:rPr lang="en-US" sz="2133" err="1">
                <a:solidFill>
                  <a:schemeClr val="bg1"/>
                </a:solidFill>
                <a:latin typeface="Montserrat" pitchFamily="2" charset="0"/>
              </a:rPr>
              <a:t>điệu</a:t>
            </a:r>
            <a:r>
              <a:rPr lang="en-US" sz="2133">
                <a:solidFill>
                  <a:schemeClr val="bg1"/>
                </a:solidFill>
                <a:latin typeface="Montserrat" pitchFamily="2" charset="0"/>
              </a:rPr>
              <a:t> </a:t>
            </a:r>
            <a:r>
              <a:rPr lang="en-US" sz="2133" err="1">
                <a:solidFill>
                  <a:schemeClr val="bg1"/>
                </a:solidFill>
                <a:latin typeface="Montserrat" pitchFamily="2" charset="0"/>
              </a:rPr>
              <a:t>với</a:t>
            </a:r>
            <a:r>
              <a:rPr lang="en-US" sz="2133">
                <a:solidFill>
                  <a:schemeClr val="bg1"/>
                </a:solidFill>
                <a:latin typeface="Montserrat" pitchFamily="2" charset="0"/>
              </a:rPr>
              <a:t> </a:t>
            </a:r>
            <a:r>
              <a:rPr lang="en-US" sz="2133" err="1">
                <a:solidFill>
                  <a:schemeClr val="bg1"/>
                </a:solidFill>
                <a:latin typeface="Montserrat" pitchFamily="2" charset="0"/>
              </a:rPr>
              <a:t>âm</a:t>
            </a:r>
            <a:r>
              <a:rPr lang="en-US" sz="2133">
                <a:solidFill>
                  <a:schemeClr val="bg1"/>
                </a:solidFill>
                <a:latin typeface="Montserrat" pitchFamily="2" charset="0"/>
              </a:rPr>
              <a:t> </a:t>
            </a:r>
            <a:r>
              <a:rPr lang="en-US" sz="2133" err="1">
                <a:solidFill>
                  <a:schemeClr val="bg1"/>
                </a:solidFill>
                <a:latin typeface="Montserrat" pitchFamily="2" charset="0"/>
              </a:rPr>
              <a:t>thanh</a:t>
            </a:r>
            <a:r>
              <a:rPr lang="en-US" sz="2133">
                <a:solidFill>
                  <a:schemeClr val="bg1"/>
                </a:solidFill>
                <a:latin typeface="Montserrat" pitchFamily="2" charset="0"/>
              </a:rPr>
              <a:t>/ </a:t>
            </a:r>
            <a:r>
              <a:rPr lang="en-US" sz="2133" err="1">
                <a:solidFill>
                  <a:schemeClr val="bg1"/>
                </a:solidFill>
                <a:latin typeface="Montserrat" pitchFamily="2" charset="0"/>
              </a:rPr>
              <a:t>giai</a:t>
            </a:r>
            <a:r>
              <a:rPr lang="en-US" sz="2133">
                <a:solidFill>
                  <a:schemeClr val="bg1"/>
                </a:solidFill>
                <a:latin typeface="Montserrat" pitchFamily="2" charset="0"/>
              </a:rPr>
              <a:t> </a:t>
            </a:r>
            <a:r>
              <a:rPr lang="en-US" sz="2133" err="1">
                <a:solidFill>
                  <a:schemeClr val="bg1"/>
                </a:solidFill>
                <a:latin typeface="Montserrat" pitchFamily="2" charset="0"/>
              </a:rPr>
              <a:t>điệu</a:t>
            </a:r>
            <a:r>
              <a:rPr lang="en-US" sz="2133">
                <a:solidFill>
                  <a:schemeClr val="bg1"/>
                </a:solidFill>
                <a:latin typeface="Montserrat" pitchFamily="2" charset="0"/>
              </a:rPr>
              <a:t> </a:t>
            </a:r>
            <a:r>
              <a:rPr lang="en-US" sz="2133" err="1">
                <a:solidFill>
                  <a:schemeClr val="bg1"/>
                </a:solidFill>
                <a:latin typeface="Montserrat" pitchFamily="2" charset="0"/>
              </a:rPr>
              <a:t>đã</a:t>
            </a:r>
            <a:r>
              <a:rPr lang="en-US" sz="2133">
                <a:solidFill>
                  <a:schemeClr val="bg1"/>
                </a:solidFill>
                <a:latin typeface="Montserrat" pitchFamily="2" charset="0"/>
              </a:rPr>
              <a:t> </a:t>
            </a:r>
            <a:r>
              <a:rPr lang="en-US" sz="2133" err="1">
                <a:solidFill>
                  <a:schemeClr val="bg1"/>
                </a:solidFill>
                <a:latin typeface="Montserrat" pitchFamily="2" charset="0"/>
              </a:rPr>
              <a:t>đăng</a:t>
            </a:r>
            <a:r>
              <a:rPr lang="en-US" sz="2133">
                <a:solidFill>
                  <a:schemeClr val="bg1"/>
                </a:solidFill>
                <a:latin typeface="Montserrat" pitchFamily="2" charset="0"/>
              </a:rPr>
              <a:t> </a:t>
            </a:r>
            <a:r>
              <a:rPr lang="en-US" sz="2133" err="1">
                <a:solidFill>
                  <a:schemeClr val="bg1"/>
                </a:solidFill>
                <a:latin typeface="Montserrat" pitchFamily="2" charset="0"/>
              </a:rPr>
              <a:t>ký</a:t>
            </a:r>
            <a:r>
              <a:rPr lang="en-US" sz="2133">
                <a:solidFill>
                  <a:schemeClr val="bg1"/>
                </a:solidFill>
                <a:latin typeface="Montserrat" pitchFamily="2" charset="0"/>
              </a:rPr>
              <a:t> </a:t>
            </a:r>
            <a:r>
              <a:rPr lang="en-US" sz="2133" err="1">
                <a:solidFill>
                  <a:schemeClr val="bg1"/>
                </a:solidFill>
                <a:latin typeface="Montserrat" pitchFamily="2" charset="0"/>
              </a:rPr>
              <a:t>bản</a:t>
            </a:r>
            <a:r>
              <a:rPr lang="en-US" sz="2133">
                <a:solidFill>
                  <a:schemeClr val="bg1"/>
                </a:solidFill>
                <a:latin typeface="Montserrat" pitchFamily="2" charset="0"/>
              </a:rPr>
              <a:t> </a:t>
            </a:r>
            <a:r>
              <a:rPr lang="en-US" sz="2133" err="1">
                <a:solidFill>
                  <a:schemeClr val="bg1"/>
                </a:solidFill>
                <a:latin typeface="Montserrat" pitchFamily="2" charset="0"/>
              </a:rPr>
              <a:t>quyền</a:t>
            </a:r>
            <a:r>
              <a:rPr lang="en-US" sz="2133">
                <a:solidFill>
                  <a:schemeClr val="bg1"/>
                </a:solidFill>
                <a:latin typeface="Montserrat" pitchFamily="2" charset="0"/>
              </a:rPr>
              <a:t> </a:t>
            </a:r>
            <a:r>
              <a:rPr lang="en-US" sz="2133" err="1">
                <a:solidFill>
                  <a:schemeClr val="bg1"/>
                </a:solidFill>
                <a:latin typeface="Montserrat" pitchFamily="2" charset="0"/>
              </a:rPr>
              <a:t>trên</a:t>
            </a:r>
            <a:r>
              <a:rPr lang="en-US" sz="2133">
                <a:solidFill>
                  <a:schemeClr val="bg1"/>
                </a:solidFill>
                <a:latin typeface="Montserrat" pitchFamily="2" charset="0"/>
              </a:rPr>
              <a:t> </a:t>
            </a:r>
            <a:r>
              <a:rPr lang="en-US" sz="2133" err="1">
                <a:solidFill>
                  <a:schemeClr val="bg1"/>
                </a:solidFill>
                <a:latin typeface="Montserrat" pitchFamily="2" charset="0"/>
              </a:rPr>
              <a:t>hệ</a:t>
            </a:r>
            <a:r>
              <a:rPr lang="en-US" sz="2133">
                <a:solidFill>
                  <a:schemeClr val="bg1"/>
                </a:solidFill>
                <a:latin typeface="Montserrat" pitchFamily="2" charset="0"/>
              </a:rPr>
              <a:t> </a:t>
            </a:r>
            <a:r>
              <a:rPr lang="en-US" sz="2133" err="1">
                <a:solidFill>
                  <a:schemeClr val="bg1"/>
                </a:solidFill>
                <a:latin typeface="Montserrat" pitchFamily="2" charset="0"/>
              </a:rPr>
              <a:t>thống</a:t>
            </a:r>
            <a:r>
              <a:rPr lang="en-US" sz="2133">
                <a:solidFill>
                  <a:schemeClr val="bg1"/>
                </a:solidFill>
                <a:latin typeface="Montserrat" pitchFamily="2" charset="0"/>
              </a:rPr>
              <a:t>, </a:t>
            </a:r>
            <a:r>
              <a:rPr lang="en-US" sz="2133" err="1">
                <a:solidFill>
                  <a:schemeClr val="bg1"/>
                </a:solidFill>
                <a:latin typeface="Montserrat" pitchFamily="2" charset="0"/>
              </a:rPr>
              <a:t>từ</a:t>
            </a:r>
            <a:r>
              <a:rPr lang="en-US" sz="2133">
                <a:solidFill>
                  <a:schemeClr val="bg1"/>
                </a:solidFill>
                <a:latin typeface="Montserrat" pitchFamily="2" charset="0"/>
              </a:rPr>
              <a:t> </a:t>
            </a:r>
            <a:r>
              <a:rPr lang="en-US" sz="2133" err="1">
                <a:solidFill>
                  <a:schemeClr val="bg1"/>
                </a:solidFill>
                <a:latin typeface="Montserrat" pitchFamily="2" charset="0"/>
              </a:rPr>
              <a:t>đó</a:t>
            </a:r>
            <a:r>
              <a:rPr lang="en-US" sz="2133">
                <a:solidFill>
                  <a:schemeClr val="bg1"/>
                </a:solidFill>
                <a:latin typeface="Montserrat" pitchFamily="2" charset="0"/>
              </a:rPr>
              <a:t> </a:t>
            </a:r>
            <a:r>
              <a:rPr lang="en-US" sz="2133" err="1">
                <a:solidFill>
                  <a:schemeClr val="bg1"/>
                </a:solidFill>
                <a:latin typeface="Montserrat" pitchFamily="2" charset="0"/>
              </a:rPr>
              <a:t>có</a:t>
            </a:r>
            <a:r>
              <a:rPr lang="en-US" sz="2133">
                <a:solidFill>
                  <a:schemeClr val="bg1"/>
                </a:solidFill>
                <a:latin typeface="Montserrat" pitchFamily="2" charset="0"/>
              </a:rPr>
              <a:t> </a:t>
            </a:r>
            <a:r>
              <a:rPr lang="en-US" sz="2133" err="1">
                <a:solidFill>
                  <a:schemeClr val="bg1"/>
                </a:solidFill>
                <a:latin typeface="Montserrat" pitchFamily="2" charset="0"/>
              </a:rPr>
              <a:t>được</a:t>
            </a:r>
            <a:r>
              <a:rPr lang="en-US" sz="2133">
                <a:solidFill>
                  <a:schemeClr val="bg1"/>
                </a:solidFill>
                <a:latin typeface="Montserrat" pitchFamily="2" charset="0"/>
              </a:rPr>
              <a:t> </a:t>
            </a:r>
            <a:r>
              <a:rPr lang="en-US" sz="2133" err="1">
                <a:solidFill>
                  <a:schemeClr val="bg1"/>
                </a:solidFill>
                <a:latin typeface="Montserrat" pitchFamily="2" charset="0"/>
              </a:rPr>
              <a:t>hướng</a:t>
            </a:r>
            <a:r>
              <a:rPr lang="en-US" sz="2133">
                <a:solidFill>
                  <a:schemeClr val="bg1"/>
                </a:solidFill>
                <a:latin typeface="Montserrat" pitchFamily="2" charset="0"/>
              </a:rPr>
              <a:t> </a:t>
            </a:r>
            <a:r>
              <a:rPr lang="en-US" sz="2133" err="1">
                <a:solidFill>
                  <a:schemeClr val="bg1"/>
                </a:solidFill>
                <a:latin typeface="Montserrat" pitchFamily="2" charset="0"/>
              </a:rPr>
              <a:t>giải</a:t>
            </a:r>
            <a:r>
              <a:rPr lang="en-US" sz="2133">
                <a:solidFill>
                  <a:schemeClr val="bg1"/>
                </a:solidFill>
                <a:latin typeface="Montserrat" pitchFamily="2" charset="0"/>
              </a:rPr>
              <a:t> </a:t>
            </a:r>
            <a:r>
              <a:rPr lang="en-US" sz="2133" err="1">
                <a:solidFill>
                  <a:schemeClr val="bg1"/>
                </a:solidFill>
                <a:latin typeface="Montserrat" pitchFamily="2" charset="0"/>
              </a:rPr>
              <a:t>quyết</a:t>
            </a:r>
            <a:r>
              <a:rPr lang="en-US" sz="2133">
                <a:solidFill>
                  <a:schemeClr val="bg1"/>
                </a:solidFill>
                <a:latin typeface="Montserrat" pitchFamily="2" charset="0"/>
              </a:rPr>
              <a:t> </a:t>
            </a:r>
            <a:r>
              <a:rPr lang="en-US" sz="2133" err="1">
                <a:solidFill>
                  <a:schemeClr val="bg1"/>
                </a:solidFill>
                <a:latin typeface="Montserrat" pitchFamily="2" charset="0"/>
              </a:rPr>
              <a:t>hoặc</a:t>
            </a:r>
            <a:r>
              <a:rPr lang="en-US" sz="2133">
                <a:solidFill>
                  <a:schemeClr val="bg1"/>
                </a:solidFill>
                <a:latin typeface="Montserrat" pitchFamily="2" charset="0"/>
              </a:rPr>
              <a:t> </a:t>
            </a:r>
            <a:r>
              <a:rPr lang="en-US" sz="2133" err="1">
                <a:solidFill>
                  <a:schemeClr val="bg1"/>
                </a:solidFill>
                <a:latin typeface="Montserrat" pitchFamily="2" charset="0"/>
              </a:rPr>
              <a:t>ngăn</a:t>
            </a:r>
            <a:r>
              <a:rPr lang="en-US" sz="2133">
                <a:solidFill>
                  <a:schemeClr val="bg1"/>
                </a:solidFill>
                <a:latin typeface="Montserrat" pitchFamily="2" charset="0"/>
              </a:rPr>
              <a:t> </a:t>
            </a:r>
            <a:r>
              <a:rPr lang="en-US" sz="2133" err="1">
                <a:solidFill>
                  <a:schemeClr val="bg1"/>
                </a:solidFill>
                <a:latin typeface="Montserrat" pitchFamily="2" charset="0"/>
              </a:rPr>
              <a:t>chặn</a:t>
            </a:r>
            <a:r>
              <a:rPr lang="en-US" sz="2133">
                <a:solidFill>
                  <a:schemeClr val="bg1"/>
                </a:solidFill>
                <a:latin typeface="Montserrat" pitchFamily="2" charset="0"/>
              </a:rPr>
              <a:t> </a:t>
            </a:r>
            <a:r>
              <a:rPr lang="en-US" sz="2133" err="1">
                <a:solidFill>
                  <a:schemeClr val="bg1"/>
                </a:solidFill>
                <a:latin typeface="Montserrat" pitchFamily="2" charset="0"/>
              </a:rPr>
              <a:t>kịp</a:t>
            </a:r>
            <a:r>
              <a:rPr lang="en-US" sz="2133">
                <a:solidFill>
                  <a:schemeClr val="bg1"/>
                </a:solidFill>
                <a:latin typeface="Montserrat" pitchFamily="2" charset="0"/>
              </a:rPr>
              <a:t> </a:t>
            </a:r>
            <a:r>
              <a:rPr lang="en-US" sz="2133" err="1">
                <a:solidFill>
                  <a:schemeClr val="bg1"/>
                </a:solidFill>
                <a:latin typeface="Montserrat" pitchFamily="2" charset="0"/>
              </a:rPr>
              <a:t>thời</a:t>
            </a:r>
            <a:r>
              <a:rPr lang="en-US" sz="2133">
                <a:solidFill>
                  <a:schemeClr val="bg1"/>
                </a:solidFill>
                <a:latin typeface="Montserrat" pitchFamily="2" charset="0"/>
              </a:rPr>
              <a:t>.</a:t>
            </a:r>
          </a:p>
        </p:txBody>
      </p:sp>
      <p:pic>
        <p:nvPicPr>
          <p:cNvPr id="4" name="Hình ảnh 3" descr="Ảnh có chứa ánh sáng, ảnh chụp màn hình, vòng tròn&#10;&#10;Mô tả được tạo tự động">
            <a:extLst>
              <a:ext uri="{FF2B5EF4-FFF2-40B4-BE49-F238E27FC236}">
                <a16:creationId xmlns:a16="http://schemas.microsoft.com/office/drawing/2014/main" id="{38452EB9-26FA-2741-E731-C08696A5BFA0}"/>
              </a:ext>
            </a:extLst>
          </p:cNvPr>
          <p:cNvPicPr>
            <a:picLocks noChangeAspect="1"/>
          </p:cNvPicPr>
          <p:nvPr/>
        </p:nvPicPr>
        <p:blipFill>
          <a:blip r:embed="rId3"/>
          <a:stretch>
            <a:fillRect/>
          </a:stretch>
        </p:blipFill>
        <p:spPr>
          <a:xfrm flipH="1">
            <a:off x="5962117" y="1187939"/>
            <a:ext cx="6229883" cy="4153255"/>
          </a:xfrm>
          <a:prstGeom prst="rect">
            <a:avLst/>
          </a:prstGeom>
        </p:spPr>
      </p:pic>
    </p:spTree>
    <p:extLst>
      <p:ext uri="{BB962C8B-B14F-4D97-AF65-F5344CB8AC3E}">
        <p14:creationId xmlns:p14="http://schemas.microsoft.com/office/powerpoint/2010/main" val="394700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4" name="Hình chữ nhật 3">
            <a:extLst>
              <a:ext uri="{FF2B5EF4-FFF2-40B4-BE49-F238E27FC236}">
                <a16:creationId xmlns:a16="http://schemas.microsoft.com/office/drawing/2014/main" id="{76F53D96-CEDD-8B2E-1758-06100199294F}"/>
              </a:ext>
            </a:extLst>
          </p:cNvPr>
          <p:cNvSpPr/>
          <p:nvPr/>
        </p:nvSpPr>
        <p:spPr>
          <a:xfrm>
            <a:off x="7197557" y="2834106"/>
            <a:ext cx="4994443" cy="4023895"/>
          </a:xfrm>
          <a:prstGeom prst="rect">
            <a:avLst/>
          </a:prstGeom>
          <a:solidFill>
            <a:srgbClr val="00717D">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a:solidFill>
                  <a:srgbClr val="00B0F0"/>
                </a:solidFill>
              </a:rPr>
              <a:t>GIẢI PHÁP </a:t>
            </a:r>
            <a:r>
              <a:rPr lang="en-US" b="1">
                <a:solidFill>
                  <a:srgbClr val="FFAB40"/>
                </a:solidFill>
                <a:latin typeface="Montserrat" pitchFamily="2" charset="0"/>
                <a:sym typeface="Jura"/>
              </a:rPr>
              <a:t>MEDIA STUDIO</a:t>
            </a:r>
            <a:endParaRPr>
              <a:solidFill>
                <a:srgbClr val="FFAB40"/>
              </a:solidFill>
            </a:endParaRPr>
          </a:p>
        </p:txBody>
      </p:sp>
      <p:cxnSp>
        <p:nvCxnSpPr>
          <p:cNvPr id="1969" name="Google Shape;1969;p54"/>
          <p:cNvCxnSpPr/>
          <p:nvPr/>
        </p:nvCxnSpPr>
        <p:spPr>
          <a:xfrm>
            <a:off x="2078915" y="1297464"/>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1251334" y="1848567"/>
            <a:ext cx="5176597" cy="2718180"/>
          </a:xfrm>
          <a:prstGeom prst="rect">
            <a:avLst/>
          </a:prstGeom>
          <a:noFill/>
        </p:spPr>
        <p:txBody>
          <a:bodyPr wrap="square">
            <a:spAutoFit/>
          </a:bodyPr>
          <a:lstStyle/>
          <a:p>
            <a:pPr algn="just">
              <a:buClr>
                <a:schemeClr val="bg1"/>
              </a:buClr>
            </a:pPr>
            <a:r>
              <a:rPr lang="en-US" sz="2133" b="1">
                <a:solidFill>
                  <a:schemeClr val="bg1"/>
                </a:solidFill>
                <a:latin typeface="Montserrat" pitchFamily="2" charset="0"/>
              </a:rPr>
              <a:t>Media Studio </a:t>
            </a:r>
            <a:r>
              <a:rPr lang="en-US" sz="2133" err="1">
                <a:solidFill>
                  <a:schemeClr val="bg1"/>
                </a:solidFill>
                <a:latin typeface="Montserrat" pitchFamily="2" charset="0"/>
              </a:rPr>
              <a:t>giúp</a:t>
            </a:r>
            <a:r>
              <a:rPr lang="en-US" sz="2133">
                <a:solidFill>
                  <a:schemeClr val="bg1"/>
                </a:solidFill>
                <a:latin typeface="Montserrat" pitchFamily="2" charset="0"/>
              </a:rPr>
              <a:t> </a:t>
            </a:r>
            <a:r>
              <a:rPr lang="en-US" sz="2133" err="1">
                <a:solidFill>
                  <a:schemeClr val="bg1"/>
                </a:solidFill>
                <a:latin typeface="Montserrat" pitchFamily="2" charset="0"/>
              </a:rPr>
              <a:t>người</a:t>
            </a:r>
            <a:r>
              <a:rPr lang="en-US" sz="2133">
                <a:solidFill>
                  <a:schemeClr val="bg1"/>
                </a:solidFill>
                <a:latin typeface="Montserrat" pitchFamily="2" charset="0"/>
              </a:rPr>
              <a:t> </a:t>
            </a:r>
            <a:r>
              <a:rPr lang="en-US" sz="2133" err="1">
                <a:solidFill>
                  <a:schemeClr val="bg1"/>
                </a:solidFill>
                <a:latin typeface="Montserrat" pitchFamily="2" charset="0"/>
              </a:rPr>
              <a:t>dùng</a:t>
            </a:r>
            <a:r>
              <a:rPr lang="en-US" sz="2133">
                <a:solidFill>
                  <a:schemeClr val="bg1"/>
                </a:solidFill>
                <a:latin typeface="Montserrat" pitchFamily="2" charset="0"/>
              </a:rPr>
              <a:t> </a:t>
            </a:r>
            <a:r>
              <a:rPr lang="en-US" sz="2133" err="1">
                <a:solidFill>
                  <a:schemeClr val="bg1"/>
                </a:solidFill>
                <a:latin typeface="Montserrat" pitchFamily="2" charset="0"/>
              </a:rPr>
              <a:t>có</a:t>
            </a:r>
            <a:r>
              <a:rPr lang="en-US" sz="2133">
                <a:solidFill>
                  <a:schemeClr val="bg1"/>
                </a:solidFill>
                <a:latin typeface="Montserrat" pitchFamily="2" charset="0"/>
              </a:rPr>
              <a:t> </a:t>
            </a:r>
            <a:r>
              <a:rPr lang="en-US" sz="2133" err="1">
                <a:solidFill>
                  <a:schemeClr val="bg1"/>
                </a:solidFill>
                <a:latin typeface="Montserrat" pitchFamily="2" charset="0"/>
              </a:rPr>
              <a:t>thể</a:t>
            </a:r>
            <a:r>
              <a:rPr lang="en-US" sz="2133">
                <a:solidFill>
                  <a:schemeClr val="bg1"/>
                </a:solidFill>
                <a:latin typeface="Montserrat" pitchFamily="2" charset="0"/>
              </a:rPr>
              <a:t> </a:t>
            </a:r>
            <a:r>
              <a:rPr lang="en-US" sz="2133" err="1">
                <a:solidFill>
                  <a:schemeClr val="bg1"/>
                </a:solidFill>
                <a:latin typeface="Montserrat" pitchFamily="2" charset="0"/>
              </a:rPr>
              <a:t>dễ</a:t>
            </a:r>
            <a:r>
              <a:rPr lang="en-US" sz="2133">
                <a:solidFill>
                  <a:schemeClr val="bg1"/>
                </a:solidFill>
                <a:latin typeface="Montserrat" pitchFamily="2" charset="0"/>
              </a:rPr>
              <a:t> </a:t>
            </a:r>
            <a:r>
              <a:rPr lang="en-US" sz="2133" err="1">
                <a:solidFill>
                  <a:schemeClr val="bg1"/>
                </a:solidFill>
                <a:latin typeface="Montserrat" pitchFamily="2" charset="0"/>
              </a:rPr>
              <a:t>dàng</a:t>
            </a:r>
            <a:r>
              <a:rPr lang="en-US" sz="2133">
                <a:solidFill>
                  <a:schemeClr val="bg1"/>
                </a:solidFill>
                <a:latin typeface="Montserrat" pitchFamily="2" charset="0"/>
              </a:rPr>
              <a:t> </a:t>
            </a:r>
            <a:r>
              <a:rPr lang="en-US" sz="2133" err="1">
                <a:solidFill>
                  <a:schemeClr val="bg1"/>
                </a:solidFill>
                <a:latin typeface="Montserrat" pitchFamily="2" charset="0"/>
              </a:rPr>
              <a:t>quản</a:t>
            </a:r>
            <a:r>
              <a:rPr lang="en-US" sz="2133">
                <a:solidFill>
                  <a:schemeClr val="bg1"/>
                </a:solidFill>
                <a:latin typeface="Montserrat" pitchFamily="2" charset="0"/>
              </a:rPr>
              <a:t> </a:t>
            </a:r>
            <a:r>
              <a:rPr lang="en-US" sz="2133" err="1">
                <a:solidFill>
                  <a:schemeClr val="bg1"/>
                </a:solidFill>
                <a:latin typeface="Montserrat" pitchFamily="2" charset="0"/>
              </a:rPr>
              <a:t>lý</a:t>
            </a:r>
            <a:r>
              <a:rPr lang="en-US" sz="2133">
                <a:solidFill>
                  <a:schemeClr val="bg1"/>
                </a:solidFill>
                <a:latin typeface="Montserrat" pitchFamily="2" charset="0"/>
              </a:rPr>
              <a:t>, </a:t>
            </a:r>
            <a:r>
              <a:rPr lang="en-US" sz="2133" err="1">
                <a:solidFill>
                  <a:schemeClr val="bg1"/>
                </a:solidFill>
                <a:latin typeface="Montserrat" pitchFamily="2" charset="0"/>
              </a:rPr>
              <a:t>lưu</a:t>
            </a:r>
            <a:r>
              <a:rPr lang="en-US" sz="2133">
                <a:solidFill>
                  <a:schemeClr val="bg1"/>
                </a:solidFill>
                <a:latin typeface="Montserrat" pitchFamily="2" charset="0"/>
              </a:rPr>
              <a:t> </a:t>
            </a:r>
            <a:r>
              <a:rPr lang="en-US" sz="2133" err="1">
                <a:solidFill>
                  <a:schemeClr val="bg1"/>
                </a:solidFill>
                <a:latin typeface="Montserrat" pitchFamily="2" charset="0"/>
              </a:rPr>
              <a:t>trữ</a:t>
            </a:r>
            <a:r>
              <a:rPr lang="en-US" sz="2133">
                <a:solidFill>
                  <a:schemeClr val="bg1"/>
                </a:solidFill>
                <a:latin typeface="Montserrat" pitchFamily="2" charset="0"/>
              </a:rPr>
              <a:t>, </a:t>
            </a:r>
            <a:r>
              <a:rPr lang="en-US" sz="2133" err="1">
                <a:solidFill>
                  <a:schemeClr val="bg1"/>
                </a:solidFill>
                <a:latin typeface="Montserrat" pitchFamily="2" charset="0"/>
              </a:rPr>
              <a:t>chỉnh</a:t>
            </a:r>
            <a:r>
              <a:rPr lang="en-US" sz="2133">
                <a:solidFill>
                  <a:schemeClr val="bg1"/>
                </a:solidFill>
                <a:latin typeface="Montserrat" pitchFamily="2" charset="0"/>
              </a:rPr>
              <a:t> </a:t>
            </a:r>
            <a:r>
              <a:rPr lang="en-US" sz="2133" err="1">
                <a:solidFill>
                  <a:schemeClr val="bg1"/>
                </a:solidFill>
                <a:latin typeface="Montserrat" pitchFamily="2" charset="0"/>
              </a:rPr>
              <a:t>sửa</a:t>
            </a:r>
            <a:r>
              <a:rPr lang="en-US" sz="2133">
                <a:solidFill>
                  <a:schemeClr val="bg1"/>
                </a:solidFill>
                <a:latin typeface="Montserrat" pitchFamily="2" charset="0"/>
              </a:rPr>
              <a:t> </a:t>
            </a:r>
            <a:r>
              <a:rPr lang="en-US" sz="2133" err="1">
                <a:solidFill>
                  <a:schemeClr val="bg1"/>
                </a:solidFill>
                <a:latin typeface="Montserrat" pitchFamily="2" charset="0"/>
              </a:rPr>
              <a:t>và</a:t>
            </a:r>
            <a:r>
              <a:rPr lang="en-US" sz="2133">
                <a:solidFill>
                  <a:schemeClr val="bg1"/>
                </a:solidFill>
                <a:latin typeface="Montserrat" pitchFamily="2" charset="0"/>
              </a:rPr>
              <a:t> </a:t>
            </a:r>
            <a:r>
              <a:rPr lang="en-US" sz="2133" err="1">
                <a:solidFill>
                  <a:schemeClr val="bg1"/>
                </a:solidFill>
                <a:latin typeface="Montserrat" pitchFamily="2" charset="0"/>
              </a:rPr>
              <a:t>phân</a:t>
            </a:r>
            <a:r>
              <a:rPr lang="en-US" sz="2133">
                <a:solidFill>
                  <a:schemeClr val="bg1"/>
                </a:solidFill>
                <a:latin typeface="Montserrat" pitchFamily="2" charset="0"/>
              </a:rPr>
              <a:t> </a:t>
            </a:r>
            <a:r>
              <a:rPr lang="en-US" sz="2133" err="1">
                <a:solidFill>
                  <a:schemeClr val="bg1"/>
                </a:solidFill>
                <a:latin typeface="Montserrat" pitchFamily="2" charset="0"/>
              </a:rPr>
              <a:t>phối</a:t>
            </a:r>
            <a:r>
              <a:rPr lang="en-US" sz="2133">
                <a:solidFill>
                  <a:schemeClr val="bg1"/>
                </a:solidFill>
                <a:latin typeface="Montserrat" pitchFamily="2" charset="0"/>
              </a:rPr>
              <a:t> </a:t>
            </a:r>
            <a:r>
              <a:rPr lang="en-US" sz="2133" err="1">
                <a:solidFill>
                  <a:schemeClr val="bg1"/>
                </a:solidFill>
                <a:latin typeface="Montserrat" pitchFamily="2" charset="0"/>
              </a:rPr>
              <a:t>các</a:t>
            </a:r>
            <a:r>
              <a:rPr lang="en-US" sz="2133">
                <a:solidFill>
                  <a:schemeClr val="bg1"/>
                </a:solidFill>
                <a:latin typeface="Montserrat" pitchFamily="2" charset="0"/>
              </a:rPr>
              <a:t> </a:t>
            </a:r>
            <a:r>
              <a:rPr lang="en-US" sz="2133" err="1">
                <a:solidFill>
                  <a:schemeClr val="bg1"/>
                </a:solidFill>
                <a:latin typeface="Montserrat" pitchFamily="2" charset="0"/>
              </a:rPr>
              <a:t>sản</a:t>
            </a:r>
            <a:r>
              <a:rPr lang="en-US" sz="2133">
                <a:solidFill>
                  <a:schemeClr val="bg1"/>
                </a:solidFill>
                <a:latin typeface="Montserrat" pitchFamily="2" charset="0"/>
              </a:rPr>
              <a:t> </a:t>
            </a:r>
            <a:r>
              <a:rPr lang="en-US" sz="2133" err="1">
                <a:solidFill>
                  <a:schemeClr val="bg1"/>
                </a:solidFill>
                <a:latin typeface="Montserrat" pitchFamily="2" charset="0"/>
              </a:rPr>
              <a:t>phẩm</a:t>
            </a:r>
            <a:r>
              <a:rPr lang="en-US" sz="2133">
                <a:solidFill>
                  <a:schemeClr val="bg1"/>
                </a:solidFill>
                <a:latin typeface="Montserrat" pitchFamily="2" charset="0"/>
              </a:rPr>
              <a:t> </a:t>
            </a:r>
            <a:r>
              <a:rPr lang="en-US" sz="2133" err="1">
                <a:solidFill>
                  <a:schemeClr val="bg1"/>
                </a:solidFill>
                <a:latin typeface="Montserrat" pitchFamily="2" charset="0"/>
              </a:rPr>
              <a:t>của</a:t>
            </a:r>
            <a:r>
              <a:rPr lang="en-US" sz="2133">
                <a:solidFill>
                  <a:schemeClr val="bg1"/>
                </a:solidFill>
                <a:latin typeface="Montserrat" pitchFamily="2" charset="0"/>
              </a:rPr>
              <a:t> </a:t>
            </a:r>
            <a:r>
              <a:rPr lang="en-US" sz="2133" err="1">
                <a:solidFill>
                  <a:schemeClr val="bg1"/>
                </a:solidFill>
                <a:latin typeface="Montserrat" pitchFamily="2" charset="0"/>
              </a:rPr>
              <a:t>mình</a:t>
            </a:r>
            <a:r>
              <a:rPr lang="en-US" sz="2133">
                <a:solidFill>
                  <a:schemeClr val="bg1"/>
                </a:solidFill>
                <a:latin typeface="Montserrat" pitchFamily="2" charset="0"/>
              </a:rPr>
              <a:t> </a:t>
            </a:r>
            <a:r>
              <a:rPr lang="en-US" sz="2133" err="1">
                <a:solidFill>
                  <a:schemeClr val="bg1"/>
                </a:solidFill>
                <a:latin typeface="Montserrat" pitchFamily="2" charset="0"/>
              </a:rPr>
              <a:t>lên</a:t>
            </a:r>
            <a:r>
              <a:rPr lang="en-US" sz="2133">
                <a:solidFill>
                  <a:schemeClr val="bg1"/>
                </a:solidFill>
                <a:latin typeface="Montserrat" pitchFamily="2" charset="0"/>
              </a:rPr>
              <a:t> </a:t>
            </a:r>
            <a:r>
              <a:rPr lang="en-US" sz="2133" err="1">
                <a:solidFill>
                  <a:schemeClr val="bg1"/>
                </a:solidFill>
                <a:latin typeface="Montserrat" pitchFamily="2" charset="0"/>
              </a:rPr>
              <a:t>các</a:t>
            </a:r>
            <a:r>
              <a:rPr lang="en-US" sz="2133">
                <a:solidFill>
                  <a:schemeClr val="bg1"/>
                </a:solidFill>
                <a:latin typeface="Montserrat" pitchFamily="2" charset="0"/>
              </a:rPr>
              <a:t> </a:t>
            </a:r>
            <a:r>
              <a:rPr lang="en-US" sz="2133" err="1">
                <a:solidFill>
                  <a:schemeClr val="bg1"/>
                </a:solidFill>
                <a:latin typeface="Montserrat" pitchFamily="2" charset="0"/>
              </a:rPr>
              <a:t>nền</a:t>
            </a:r>
            <a:r>
              <a:rPr lang="en-US" sz="2133">
                <a:solidFill>
                  <a:schemeClr val="bg1"/>
                </a:solidFill>
                <a:latin typeface="Montserrat" pitchFamily="2" charset="0"/>
              </a:rPr>
              <a:t> </a:t>
            </a:r>
            <a:r>
              <a:rPr lang="en-US" sz="2133" err="1">
                <a:solidFill>
                  <a:schemeClr val="bg1"/>
                </a:solidFill>
                <a:latin typeface="Montserrat" pitchFamily="2" charset="0"/>
              </a:rPr>
              <a:t>tảng</a:t>
            </a:r>
            <a:r>
              <a:rPr lang="en-US" sz="2133">
                <a:solidFill>
                  <a:schemeClr val="bg1"/>
                </a:solidFill>
                <a:latin typeface="Montserrat" pitchFamily="2" charset="0"/>
              </a:rPr>
              <a:t> </a:t>
            </a:r>
            <a:r>
              <a:rPr lang="en-US" sz="2133" err="1">
                <a:solidFill>
                  <a:schemeClr val="bg1"/>
                </a:solidFill>
                <a:latin typeface="Montserrat" pitchFamily="2" charset="0"/>
              </a:rPr>
              <a:t>xã</a:t>
            </a:r>
            <a:r>
              <a:rPr lang="en-US" sz="2133">
                <a:solidFill>
                  <a:schemeClr val="bg1"/>
                </a:solidFill>
                <a:latin typeface="Montserrat" pitchFamily="2" charset="0"/>
              </a:rPr>
              <a:t> </a:t>
            </a:r>
            <a:r>
              <a:rPr lang="en-US" sz="2133" err="1">
                <a:solidFill>
                  <a:schemeClr val="bg1"/>
                </a:solidFill>
                <a:latin typeface="Montserrat" pitchFamily="2" charset="0"/>
              </a:rPr>
              <a:t>hội</a:t>
            </a:r>
            <a:r>
              <a:rPr lang="en-US" sz="2133">
                <a:solidFill>
                  <a:schemeClr val="bg1"/>
                </a:solidFill>
                <a:latin typeface="Montserrat" pitchFamily="2" charset="0"/>
              </a:rPr>
              <a:t>. </a:t>
            </a:r>
            <a:r>
              <a:rPr lang="en-US" sz="2133" err="1">
                <a:solidFill>
                  <a:schemeClr val="bg1"/>
                </a:solidFill>
                <a:latin typeface="Montserrat" pitchFamily="2" charset="0"/>
              </a:rPr>
              <a:t>Ngoài</a:t>
            </a:r>
            <a:r>
              <a:rPr lang="en-US" sz="2133">
                <a:solidFill>
                  <a:schemeClr val="bg1"/>
                </a:solidFill>
                <a:latin typeface="Montserrat" pitchFamily="2" charset="0"/>
              </a:rPr>
              <a:t> </a:t>
            </a:r>
            <a:r>
              <a:rPr lang="en-US" sz="2133" err="1">
                <a:solidFill>
                  <a:schemeClr val="bg1"/>
                </a:solidFill>
                <a:latin typeface="Montserrat" pitchFamily="2" charset="0"/>
              </a:rPr>
              <a:t>ra</a:t>
            </a:r>
            <a:r>
              <a:rPr lang="en-US" sz="2133">
                <a:solidFill>
                  <a:schemeClr val="bg1"/>
                </a:solidFill>
                <a:latin typeface="Montserrat" pitchFamily="2" charset="0"/>
              </a:rPr>
              <a:t>, </a:t>
            </a:r>
            <a:r>
              <a:rPr lang="en-US" sz="2133" err="1">
                <a:solidFill>
                  <a:schemeClr val="bg1"/>
                </a:solidFill>
                <a:latin typeface="Montserrat" pitchFamily="2" charset="0"/>
              </a:rPr>
              <a:t>người</a:t>
            </a:r>
            <a:r>
              <a:rPr lang="en-US" sz="2133">
                <a:solidFill>
                  <a:schemeClr val="bg1"/>
                </a:solidFill>
                <a:latin typeface="Montserrat" pitchFamily="2" charset="0"/>
              </a:rPr>
              <a:t> </a:t>
            </a:r>
            <a:r>
              <a:rPr lang="en-US" sz="2133" err="1">
                <a:solidFill>
                  <a:schemeClr val="bg1"/>
                </a:solidFill>
                <a:latin typeface="Montserrat" pitchFamily="2" charset="0"/>
              </a:rPr>
              <a:t>dùng</a:t>
            </a:r>
            <a:r>
              <a:rPr lang="en-US" sz="2133">
                <a:solidFill>
                  <a:schemeClr val="bg1"/>
                </a:solidFill>
                <a:latin typeface="Montserrat" pitchFamily="2" charset="0"/>
              </a:rPr>
              <a:t> </a:t>
            </a:r>
            <a:r>
              <a:rPr lang="en-US" sz="2133" err="1">
                <a:solidFill>
                  <a:schemeClr val="bg1"/>
                </a:solidFill>
                <a:latin typeface="Montserrat" pitchFamily="2" charset="0"/>
              </a:rPr>
              <a:t>có</a:t>
            </a:r>
            <a:r>
              <a:rPr lang="en-US" sz="2133">
                <a:solidFill>
                  <a:schemeClr val="bg1"/>
                </a:solidFill>
                <a:latin typeface="Montserrat" pitchFamily="2" charset="0"/>
              </a:rPr>
              <a:t> </a:t>
            </a:r>
            <a:r>
              <a:rPr lang="en-US" sz="2133" err="1">
                <a:solidFill>
                  <a:schemeClr val="bg1"/>
                </a:solidFill>
                <a:latin typeface="Montserrat" pitchFamily="2" charset="0"/>
              </a:rPr>
              <a:t>thể</a:t>
            </a:r>
            <a:r>
              <a:rPr lang="en-US" sz="2133">
                <a:solidFill>
                  <a:schemeClr val="bg1"/>
                </a:solidFill>
                <a:latin typeface="Montserrat" pitchFamily="2" charset="0"/>
              </a:rPr>
              <a:t> </a:t>
            </a:r>
            <a:r>
              <a:rPr lang="en-US" sz="2133" err="1">
                <a:solidFill>
                  <a:schemeClr val="bg1"/>
                </a:solidFill>
                <a:latin typeface="Montserrat" pitchFamily="2" charset="0"/>
              </a:rPr>
              <a:t>theo</a:t>
            </a:r>
            <a:r>
              <a:rPr lang="en-US" sz="2133">
                <a:solidFill>
                  <a:schemeClr val="bg1"/>
                </a:solidFill>
                <a:latin typeface="Montserrat" pitchFamily="2" charset="0"/>
              </a:rPr>
              <a:t> </a:t>
            </a:r>
            <a:r>
              <a:rPr lang="en-US" sz="2133" err="1">
                <a:solidFill>
                  <a:schemeClr val="bg1"/>
                </a:solidFill>
                <a:latin typeface="Montserrat" pitchFamily="2" charset="0"/>
              </a:rPr>
              <a:t>dõi</a:t>
            </a:r>
            <a:r>
              <a:rPr lang="en-US" sz="2133">
                <a:solidFill>
                  <a:schemeClr val="bg1"/>
                </a:solidFill>
                <a:latin typeface="Montserrat" pitchFamily="2" charset="0"/>
              </a:rPr>
              <a:t> </a:t>
            </a:r>
            <a:r>
              <a:rPr lang="en-US" sz="2133" err="1">
                <a:solidFill>
                  <a:schemeClr val="bg1"/>
                </a:solidFill>
                <a:latin typeface="Montserrat" pitchFamily="2" charset="0"/>
              </a:rPr>
              <a:t>được</a:t>
            </a:r>
            <a:r>
              <a:rPr lang="en-US" sz="2133">
                <a:solidFill>
                  <a:schemeClr val="bg1"/>
                </a:solidFill>
                <a:latin typeface="Montserrat" pitchFamily="2" charset="0"/>
              </a:rPr>
              <a:t> </a:t>
            </a:r>
            <a:r>
              <a:rPr lang="en-US" sz="2133" err="1">
                <a:solidFill>
                  <a:schemeClr val="bg1"/>
                </a:solidFill>
                <a:latin typeface="Montserrat" pitchFamily="2" charset="0"/>
              </a:rPr>
              <a:t>các</a:t>
            </a:r>
            <a:r>
              <a:rPr lang="en-US" sz="2133">
                <a:solidFill>
                  <a:schemeClr val="bg1"/>
                </a:solidFill>
                <a:latin typeface="Montserrat" pitchFamily="2" charset="0"/>
              </a:rPr>
              <a:t> </a:t>
            </a:r>
            <a:r>
              <a:rPr lang="en-US" sz="2133" err="1">
                <a:solidFill>
                  <a:schemeClr val="bg1"/>
                </a:solidFill>
                <a:latin typeface="Montserrat" pitchFamily="2" charset="0"/>
              </a:rPr>
              <a:t>báo</a:t>
            </a:r>
            <a:r>
              <a:rPr lang="en-US" sz="2133">
                <a:solidFill>
                  <a:schemeClr val="bg1"/>
                </a:solidFill>
                <a:latin typeface="Montserrat" pitchFamily="2" charset="0"/>
              </a:rPr>
              <a:t> </a:t>
            </a:r>
            <a:r>
              <a:rPr lang="en-US" sz="2133" err="1">
                <a:solidFill>
                  <a:schemeClr val="bg1"/>
                </a:solidFill>
                <a:latin typeface="Montserrat" pitchFamily="2" charset="0"/>
              </a:rPr>
              <a:t>cáo</a:t>
            </a:r>
            <a:r>
              <a:rPr lang="en-US" sz="2133">
                <a:solidFill>
                  <a:schemeClr val="bg1"/>
                </a:solidFill>
                <a:latin typeface="Montserrat" pitchFamily="2" charset="0"/>
              </a:rPr>
              <a:t> </a:t>
            </a:r>
            <a:r>
              <a:rPr lang="en-US" sz="2133" err="1">
                <a:solidFill>
                  <a:schemeClr val="bg1"/>
                </a:solidFill>
                <a:latin typeface="Montserrat" pitchFamily="2" charset="0"/>
              </a:rPr>
              <a:t>thống</a:t>
            </a:r>
            <a:r>
              <a:rPr lang="en-US" sz="2133">
                <a:solidFill>
                  <a:schemeClr val="bg1"/>
                </a:solidFill>
                <a:latin typeface="Montserrat" pitchFamily="2" charset="0"/>
              </a:rPr>
              <a:t> </a:t>
            </a:r>
            <a:r>
              <a:rPr lang="en-US" sz="2133" err="1">
                <a:solidFill>
                  <a:schemeClr val="bg1"/>
                </a:solidFill>
                <a:latin typeface="Montserrat" pitchFamily="2" charset="0"/>
              </a:rPr>
              <a:t>kê</a:t>
            </a:r>
            <a:r>
              <a:rPr lang="en-US" sz="2133">
                <a:solidFill>
                  <a:schemeClr val="bg1"/>
                </a:solidFill>
                <a:latin typeface="Montserrat" pitchFamily="2" charset="0"/>
              </a:rPr>
              <a:t> </a:t>
            </a:r>
            <a:r>
              <a:rPr lang="en-US" sz="2133" err="1">
                <a:solidFill>
                  <a:schemeClr val="bg1"/>
                </a:solidFill>
                <a:latin typeface="Montserrat" pitchFamily="2" charset="0"/>
              </a:rPr>
              <a:t>về</a:t>
            </a:r>
            <a:r>
              <a:rPr lang="en-US" sz="2133">
                <a:solidFill>
                  <a:schemeClr val="bg1"/>
                </a:solidFill>
                <a:latin typeface="Montserrat" pitchFamily="2" charset="0"/>
              </a:rPr>
              <a:t> </a:t>
            </a:r>
            <a:r>
              <a:rPr lang="en-US" sz="2133" err="1">
                <a:solidFill>
                  <a:schemeClr val="bg1"/>
                </a:solidFill>
                <a:latin typeface="Montserrat" pitchFamily="2" charset="0"/>
              </a:rPr>
              <a:t>lượt</a:t>
            </a:r>
            <a:r>
              <a:rPr lang="en-US" sz="2133">
                <a:solidFill>
                  <a:schemeClr val="bg1"/>
                </a:solidFill>
                <a:latin typeface="Montserrat" pitchFamily="2" charset="0"/>
              </a:rPr>
              <a:t> view </a:t>
            </a:r>
            <a:r>
              <a:rPr lang="en-US" sz="2133" err="1">
                <a:solidFill>
                  <a:schemeClr val="bg1"/>
                </a:solidFill>
                <a:latin typeface="Montserrat" pitchFamily="2" charset="0"/>
              </a:rPr>
              <a:t>cũng</a:t>
            </a:r>
            <a:r>
              <a:rPr lang="en-US" sz="2133">
                <a:solidFill>
                  <a:schemeClr val="bg1"/>
                </a:solidFill>
                <a:latin typeface="Montserrat" pitchFamily="2" charset="0"/>
              </a:rPr>
              <a:t> </a:t>
            </a:r>
            <a:r>
              <a:rPr lang="en-US" sz="2133" err="1">
                <a:solidFill>
                  <a:schemeClr val="bg1"/>
                </a:solidFill>
                <a:latin typeface="Montserrat" pitchFamily="2" charset="0"/>
              </a:rPr>
              <a:t>như</a:t>
            </a:r>
            <a:r>
              <a:rPr lang="en-US" sz="2133">
                <a:solidFill>
                  <a:schemeClr val="bg1"/>
                </a:solidFill>
                <a:latin typeface="Montserrat" pitchFamily="2" charset="0"/>
              </a:rPr>
              <a:t> </a:t>
            </a:r>
            <a:r>
              <a:rPr lang="en-US" sz="2133" err="1">
                <a:solidFill>
                  <a:schemeClr val="bg1"/>
                </a:solidFill>
                <a:latin typeface="Montserrat" pitchFamily="2" charset="0"/>
              </a:rPr>
              <a:t>doanh</a:t>
            </a:r>
            <a:r>
              <a:rPr lang="en-US" sz="2133">
                <a:solidFill>
                  <a:schemeClr val="bg1"/>
                </a:solidFill>
                <a:latin typeface="Montserrat" pitchFamily="2" charset="0"/>
              </a:rPr>
              <a:t> </a:t>
            </a:r>
            <a:r>
              <a:rPr lang="en-US" sz="2133" err="1">
                <a:solidFill>
                  <a:schemeClr val="bg1"/>
                </a:solidFill>
                <a:latin typeface="Montserrat" pitchFamily="2" charset="0"/>
              </a:rPr>
              <a:t>số</a:t>
            </a:r>
            <a:r>
              <a:rPr lang="en-US" sz="2133">
                <a:solidFill>
                  <a:schemeClr val="bg1"/>
                </a:solidFill>
                <a:latin typeface="Montserrat" pitchFamily="2" charset="0"/>
              </a:rPr>
              <a:t> </a:t>
            </a:r>
            <a:r>
              <a:rPr lang="en-US" sz="2133" err="1">
                <a:solidFill>
                  <a:schemeClr val="bg1"/>
                </a:solidFill>
                <a:latin typeface="Montserrat" pitchFamily="2" charset="0"/>
              </a:rPr>
              <a:t>của</a:t>
            </a:r>
            <a:r>
              <a:rPr lang="en-US" sz="2133">
                <a:solidFill>
                  <a:schemeClr val="bg1"/>
                </a:solidFill>
                <a:latin typeface="Montserrat" pitchFamily="2" charset="0"/>
              </a:rPr>
              <a:t> </a:t>
            </a:r>
            <a:r>
              <a:rPr lang="en-US" sz="2133" err="1">
                <a:solidFill>
                  <a:schemeClr val="bg1"/>
                </a:solidFill>
                <a:latin typeface="Montserrat" pitchFamily="2" charset="0"/>
              </a:rPr>
              <a:t>các</a:t>
            </a:r>
            <a:r>
              <a:rPr lang="en-US" sz="2133">
                <a:solidFill>
                  <a:schemeClr val="bg1"/>
                </a:solidFill>
                <a:latin typeface="Montserrat" pitchFamily="2" charset="0"/>
              </a:rPr>
              <a:t> </a:t>
            </a:r>
            <a:r>
              <a:rPr lang="en-US" sz="2133" err="1">
                <a:solidFill>
                  <a:schemeClr val="bg1"/>
                </a:solidFill>
                <a:latin typeface="Montserrat" pitchFamily="2" charset="0"/>
              </a:rPr>
              <a:t>sản</a:t>
            </a:r>
            <a:r>
              <a:rPr lang="en-US" sz="2133">
                <a:solidFill>
                  <a:schemeClr val="bg1"/>
                </a:solidFill>
                <a:latin typeface="Montserrat" pitchFamily="2" charset="0"/>
              </a:rPr>
              <a:t> </a:t>
            </a:r>
            <a:r>
              <a:rPr lang="en-US" sz="2133" err="1">
                <a:solidFill>
                  <a:schemeClr val="bg1"/>
                </a:solidFill>
                <a:latin typeface="Montserrat" pitchFamily="2" charset="0"/>
              </a:rPr>
              <a:t>phẩm</a:t>
            </a:r>
            <a:r>
              <a:rPr lang="en-US" sz="2133">
                <a:solidFill>
                  <a:schemeClr val="bg1"/>
                </a:solidFill>
                <a:latin typeface="Montserrat" pitchFamily="2" charset="0"/>
              </a:rPr>
              <a:t> </a:t>
            </a:r>
            <a:r>
              <a:rPr lang="en-US" sz="2133" err="1">
                <a:solidFill>
                  <a:schemeClr val="bg1"/>
                </a:solidFill>
                <a:latin typeface="Montserrat" pitchFamily="2" charset="0"/>
              </a:rPr>
              <a:t>trên</a:t>
            </a:r>
            <a:r>
              <a:rPr lang="en-US" sz="2133">
                <a:solidFill>
                  <a:schemeClr val="bg1"/>
                </a:solidFill>
                <a:latin typeface="Montserrat" pitchFamily="2" charset="0"/>
              </a:rPr>
              <a:t> </a:t>
            </a:r>
            <a:r>
              <a:rPr lang="en-US" sz="2133" err="1">
                <a:solidFill>
                  <a:schemeClr val="bg1"/>
                </a:solidFill>
                <a:latin typeface="Montserrat" pitchFamily="2" charset="0"/>
              </a:rPr>
              <a:t>các</a:t>
            </a:r>
            <a:r>
              <a:rPr lang="en-US" sz="2133">
                <a:solidFill>
                  <a:schemeClr val="bg1"/>
                </a:solidFill>
                <a:latin typeface="Montserrat" pitchFamily="2" charset="0"/>
              </a:rPr>
              <a:t> </a:t>
            </a:r>
            <a:r>
              <a:rPr lang="en-US" sz="2133" err="1">
                <a:solidFill>
                  <a:schemeClr val="bg1"/>
                </a:solidFill>
                <a:latin typeface="Montserrat" pitchFamily="2" charset="0"/>
              </a:rPr>
              <a:t>nền</a:t>
            </a:r>
            <a:r>
              <a:rPr lang="en-US" sz="2133">
                <a:solidFill>
                  <a:schemeClr val="bg1"/>
                </a:solidFill>
                <a:latin typeface="Montserrat" pitchFamily="2" charset="0"/>
              </a:rPr>
              <a:t> </a:t>
            </a:r>
            <a:r>
              <a:rPr lang="en-US" sz="2133" err="1">
                <a:solidFill>
                  <a:schemeClr val="bg1"/>
                </a:solidFill>
                <a:latin typeface="Montserrat" pitchFamily="2" charset="0"/>
              </a:rPr>
              <a:t>tảng</a:t>
            </a:r>
            <a:r>
              <a:rPr lang="en-US" sz="2133">
                <a:solidFill>
                  <a:schemeClr val="bg1"/>
                </a:solidFill>
                <a:latin typeface="Montserrat" pitchFamily="2" charset="0"/>
              </a:rPr>
              <a:t>.</a:t>
            </a:r>
            <a:endParaRPr lang="en-US" sz="2133" b="1">
              <a:solidFill>
                <a:schemeClr val="bg1"/>
              </a:solidFill>
              <a:latin typeface="Montserrat" pitchFamily="2" charset="0"/>
            </a:endParaRPr>
          </a:p>
        </p:txBody>
      </p:sp>
      <p:sp>
        <p:nvSpPr>
          <p:cNvPr id="5" name="Hình chữ nhật 4">
            <a:extLst>
              <a:ext uri="{FF2B5EF4-FFF2-40B4-BE49-F238E27FC236}">
                <a16:creationId xmlns:a16="http://schemas.microsoft.com/office/drawing/2014/main" id="{0DDD54F1-F949-230C-8DE2-F9D04E43BA61}"/>
              </a:ext>
            </a:extLst>
          </p:cNvPr>
          <p:cNvSpPr/>
          <p:nvPr/>
        </p:nvSpPr>
        <p:spPr>
          <a:xfrm>
            <a:off x="6788684" y="2268081"/>
            <a:ext cx="4994443" cy="4023895"/>
          </a:xfrm>
          <a:prstGeom prst="rect">
            <a:avLst/>
          </a:prstGeom>
          <a:solidFill>
            <a:srgbClr val="00717D">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pic>
        <p:nvPicPr>
          <p:cNvPr id="4098" name="Picture 2" descr="Photo hands using mobile payments">
            <a:extLst>
              <a:ext uri="{FF2B5EF4-FFF2-40B4-BE49-F238E27FC236}">
                <a16:creationId xmlns:a16="http://schemas.microsoft.com/office/drawing/2014/main" id="{A046A4DC-BFB2-D804-D7B1-33E23C4986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1" t="4645" r="17853" b="2454"/>
          <a:stretch/>
        </p:blipFill>
        <p:spPr bwMode="auto">
          <a:xfrm>
            <a:off x="6788685" y="1965414"/>
            <a:ext cx="4430095" cy="3905997"/>
          </a:xfrm>
          <a:prstGeom prst="rect">
            <a:avLst/>
          </a:prstGeom>
          <a:noFill/>
          <a:ln w="12700">
            <a:solidFill>
              <a:srgbClr val="85D5E6"/>
            </a:solidFill>
            <a:extLst>
              <a:ext uri="{C807C97D-BFC1-408E-A445-0C87EB9F89A2}">
                <ask:lineSketchStyleProps xmlns:ask="http://schemas.microsoft.com/office/drawing/2018/sketchyshapes" sd="2650216993">
                  <a:custGeom>
                    <a:avLst/>
                    <a:gdLst>
                      <a:gd name="connsiteX0" fmla="*/ 0 w 3787793"/>
                      <a:gd name="connsiteY0" fmla="*/ 0 h 3339683"/>
                      <a:gd name="connsiteX1" fmla="*/ 427479 w 3787793"/>
                      <a:gd name="connsiteY1" fmla="*/ 0 h 3339683"/>
                      <a:gd name="connsiteX2" fmla="*/ 892837 w 3787793"/>
                      <a:gd name="connsiteY2" fmla="*/ 0 h 3339683"/>
                      <a:gd name="connsiteX3" fmla="*/ 1509706 w 3787793"/>
                      <a:gd name="connsiteY3" fmla="*/ 0 h 3339683"/>
                      <a:gd name="connsiteX4" fmla="*/ 2050819 w 3787793"/>
                      <a:gd name="connsiteY4" fmla="*/ 0 h 3339683"/>
                      <a:gd name="connsiteX5" fmla="*/ 2591933 w 3787793"/>
                      <a:gd name="connsiteY5" fmla="*/ 0 h 3339683"/>
                      <a:gd name="connsiteX6" fmla="*/ 3057290 w 3787793"/>
                      <a:gd name="connsiteY6" fmla="*/ 0 h 3339683"/>
                      <a:gd name="connsiteX7" fmla="*/ 3787793 w 3787793"/>
                      <a:gd name="connsiteY7" fmla="*/ 0 h 3339683"/>
                      <a:gd name="connsiteX8" fmla="*/ 3787793 w 3787793"/>
                      <a:gd name="connsiteY8" fmla="*/ 489820 h 3339683"/>
                      <a:gd name="connsiteX9" fmla="*/ 3787793 w 3787793"/>
                      <a:gd name="connsiteY9" fmla="*/ 1079831 h 3339683"/>
                      <a:gd name="connsiteX10" fmla="*/ 3787793 w 3787793"/>
                      <a:gd name="connsiteY10" fmla="*/ 1636445 h 3339683"/>
                      <a:gd name="connsiteX11" fmla="*/ 3787793 w 3787793"/>
                      <a:gd name="connsiteY11" fmla="*/ 2259852 h 3339683"/>
                      <a:gd name="connsiteX12" fmla="*/ 3787793 w 3787793"/>
                      <a:gd name="connsiteY12" fmla="*/ 2716276 h 3339683"/>
                      <a:gd name="connsiteX13" fmla="*/ 3787793 w 3787793"/>
                      <a:gd name="connsiteY13" fmla="*/ 3339683 h 3339683"/>
                      <a:gd name="connsiteX14" fmla="*/ 3170924 w 3787793"/>
                      <a:gd name="connsiteY14" fmla="*/ 3339683 h 3339683"/>
                      <a:gd name="connsiteX15" fmla="*/ 2667688 w 3787793"/>
                      <a:gd name="connsiteY15" fmla="*/ 3339683 h 3339683"/>
                      <a:gd name="connsiteX16" fmla="*/ 2088697 w 3787793"/>
                      <a:gd name="connsiteY16" fmla="*/ 3339683 h 3339683"/>
                      <a:gd name="connsiteX17" fmla="*/ 1547584 w 3787793"/>
                      <a:gd name="connsiteY17" fmla="*/ 3339683 h 3339683"/>
                      <a:gd name="connsiteX18" fmla="*/ 1044349 w 3787793"/>
                      <a:gd name="connsiteY18" fmla="*/ 3339683 h 3339683"/>
                      <a:gd name="connsiteX19" fmla="*/ 541113 w 3787793"/>
                      <a:gd name="connsiteY19" fmla="*/ 3339683 h 3339683"/>
                      <a:gd name="connsiteX20" fmla="*/ 0 w 3787793"/>
                      <a:gd name="connsiteY20" fmla="*/ 3339683 h 3339683"/>
                      <a:gd name="connsiteX21" fmla="*/ 0 w 3787793"/>
                      <a:gd name="connsiteY21" fmla="*/ 2749672 h 3339683"/>
                      <a:gd name="connsiteX22" fmla="*/ 0 w 3787793"/>
                      <a:gd name="connsiteY22" fmla="*/ 2259852 h 3339683"/>
                      <a:gd name="connsiteX23" fmla="*/ 0 w 3787793"/>
                      <a:gd name="connsiteY23" fmla="*/ 1736635 h 3339683"/>
                      <a:gd name="connsiteX24" fmla="*/ 0 w 3787793"/>
                      <a:gd name="connsiteY24" fmla="*/ 1180021 h 3339683"/>
                      <a:gd name="connsiteX25" fmla="*/ 0 w 3787793"/>
                      <a:gd name="connsiteY25" fmla="*/ 556614 h 3339683"/>
                      <a:gd name="connsiteX26" fmla="*/ 0 w 3787793"/>
                      <a:gd name="connsiteY26" fmla="*/ 0 h 33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87793" h="3339683" extrusionOk="0">
                        <a:moveTo>
                          <a:pt x="0" y="0"/>
                        </a:moveTo>
                        <a:cubicBezTo>
                          <a:pt x="109061" y="-21583"/>
                          <a:pt x="293438" y="21230"/>
                          <a:pt x="427479" y="0"/>
                        </a:cubicBezTo>
                        <a:cubicBezTo>
                          <a:pt x="561520" y="-21230"/>
                          <a:pt x="778620" y="4228"/>
                          <a:pt x="892837" y="0"/>
                        </a:cubicBezTo>
                        <a:cubicBezTo>
                          <a:pt x="1007054" y="-4228"/>
                          <a:pt x="1371255" y="70381"/>
                          <a:pt x="1509706" y="0"/>
                        </a:cubicBezTo>
                        <a:cubicBezTo>
                          <a:pt x="1648157" y="-70381"/>
                          <a:pt x="1923241" y="26695"/>
                          <a:pt x="2050819" y="0"/>
                        </a:cubicBezTo>
                        <a:cubicBezTo>
                          <a:pt x="2178397" y="-26695"/>
                          <a:pt x="2432473" y="31540"/>
                          <a:pt x="2591933" y="0"/>
                        </a:cubicBezTo>
                        <a:cubicBezTo>
                          <a:pt x="2751393" y="-31540"/>
                          <a:pt x="2934991" y="11267"/>
                          <a:pt x="3057290" y="0"/>
                        </a:cubicBezTo>
                        <a:cubicBezTo>
                          <a:pt x="3179589" y="-11267"/>
                          <a:pt x="3579474" y="51535"/>
                          <a:pt x="3787793" y="0"/>
                        </a:cubicBezTo>
                        <a:cubicBezTo>
                          <a:pt x="3833944" y="215415"/>
                          <a:pt x="3769356" y="322852"/>
                          <a:pt x="3787793" y="489820"/>
                        </a:cubicBezTo>
                        <a:cubicBezTo>
                          <a:pt x="3806230" y="656788"/>
                          <a:pt x="3722565" y="900342"/>
                          <a:pt x="3787793" y="1079831"/>
                        </a:cubicBezTo>
                        <a:cubicBezTo>
                          <a:pt x="3853021" y="1259320"/>
                          <a:pt x="3761402" y="1425216"/>
                          <a:pt x="3787793" y="1636445"/>
                        </a:cubicBezTo>
                        <a:cubicBezTo>
                          <a:pt x="3814184" y="1847674"/>
                          <a:pt x="3778793" y="2100286"/>
                          <a:pt x="3787793" y="2259852"/>
                        </a:cubicBezTo>
                        <a:cubicBezTo>
                          <a:pt x="3796793" y="2419418"/>
                          <a:pt x="3744472" y="2539066"/>
                          <a:pt x="3787793" y="2716276"/>
                        </a:cubicBezTo>
                        <a:cubicBezTo>
                          <a:pt x="3831114" y="2893486"/>
                          <a:pt x="3714331" y="3069808"/>
                          <a:pt x="3787793" y="3339683"/>
                        </a:cubicBezTo>
                        <a:cubicBezTo>
                          <a:pt x="3544702" y="3400184"/>
                          <a:pt x="3462118" y="3293629"/>
                          <a:pt x="3170924" y="3339683"/>
                        </a:cubicBezTo>
                        <a:cubicBezTo>
                          <a:pt x="2879730" y="3385737"/>
                          <a:pt x="2898049" y="3308319"/>
                          <a:pt x="2667688" y="3339683"/>
                        </a:cubicBezTo>
                        <a:cubicBezTo>
                          <a:pt x="2437327" y="3371047"/>
                          <a:pt x="2325849" y="3313555"/>
                          <a:pt x="2088697" y="3339683"/>
                        </a:cubicBezTo>
                        <a:cubicBezTo>
                          <a:pt x="1851545" y="3365811"/>
                          <a:pt x="1785602" y="3333427"/>
                          <a:pt x="1547584" y="3339683"/>
                        </a:cubicBezTo>
                        <a:cubicBezTo>
                          <a:pt x="1309566" y="3345939"/>
                          <a:pt x="1227273" y="3319825"/>
                          <a:pt x="1044349" y="3339683"/>
                        </a:cubicBezTo>
                        <a:cubicBezTo>
                          <a:pt x="861425" y="3359541"/>
                          <a:pt x="758253" y="3305839"/>
                          <a:pt x="541113" y="3339683"/>
                        </a:cubicBezTo>
                        <a:cubicBezTo>
                          <a:pt x="323973" y="3373527"/>
                          <a:pt x="243378" y="3320992"/>
                          <a:pt x="0" y="3339683"/>
                        </a:cubicBezTo>
                        <a:cubicBezTo>
                          <a:pt x="-60462" y="3082376"/>
                          <a:pt x="25813" y="2968905"/>
                          <a:pt x="0" y="2749672"/>
                        </a:cubicBezTo>
                        <a:cubicBezTo>
                          <a:pt x="-25813" y="2530439"/>
                          <a:pt x="41005" y="2408432"/>
                          <a:pt x="0" y="2259852"/>
                        </a:cubicBezTo>
                        <a:cubicBezTo>
                          <a:pt x="-41005" y="2111272"/>
                          <a:pt x="3702" y="1856586"/>
                          <a:pt x="0" y="1736635"/>
                        </a:cubicBezTo>
                        <a:cubicBezTo>
                          <a:pt x="-3702" y="1616684"/>
                          <a:pt x="60164" y="1384755"/>
                          <a:pt x="0" y="1180021"/>
                        </a:cubicBezTo>
                        <a:cubicBezTo>
                          <a:pt x="-60164" y="975287"/>
                          <a:pt x="52936" y="804837"/>
                          <a:pt x="0" y="556614"/>
                        </a:cubicBezTo>
                        <a:cubicBezTo>
                          <a:pt x="-52936" y="308391"/>
                          <a:pt x="26537" y="201841"/>
                          <a:pt x="0" y="0"/>
                        </a:cubicBezTo>
                        <a:close/>
                      </a:path>
                    </a:pathLst>
                  </a:custGeom>
                  <ask:type>
                    <ask:lineSketchNone/>
                  </ask:type>
                </ask:lineSketchStyleProps>
              </a:ext>
            </a:extLst>
          </a:ln>
          <a:effectLst>
            <a:glow rad="127000">
              <a:schemeClr val="bg1">
                <a:alpha val="2000"/>
              </a:schemeClr>
            </a:glow>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0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4" name="Hình chữ nhật 3">
            <a:extLst>
              <a:ext uri="{FF2B5EF4-FFF2-40B4-BE49-F238E27FC236}">
                <a16:creationId xmlns:a16="http://schemas.microsoft.com/office/drawing/2014/main" id="{477E2B5D-0B10-63B5-4775-1EC4923FC225}"/>
              </a:ext>
            </a:extLst>
          </p:cNvPr>
          <p:cNvSpPr/>
          <p:nvPr/>
        </p:nvSpPr>
        <p:spPr>
          <a:xfrm>
            <a:off x="7754782" y="4769852"/>
            <a:ext cx="3678989" cy="1946443"/>
          </a:xfrm>
          <a:prstGeom prst="rect">
            <a:avLst/>
          </a:prstGeom>
          <a:solidFill>
            <a:srgbClr val="00717D">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2" name="Hình chữ nhật 1">
            <a:extLst>
              <a:ext uri="{FF2B5EF4-FFF2-40B4-BE49-F238E27FC236}">
                <a16:creationId xmlns:a16="http://schemas.microsoft.com/office/drawing/2014/main" id="{E8CBC587-6999-A237-CCEF-4D137766DB57}"/>
              </a:ext>
            </a:extLst>
          </p:cNvPr>
          <p:cNvSpPr/>
          <p:nvPr/>
        </p:nvSpPr>
        <p:spPr>
          <a:xfrm>
            <a:off x="524043" y="4769852"/>
            <a:ext cx="3678989" cy="1946443"/>
          </a:xfrm>
          <a:prstGeom prst="rect">
            <a:avLst/>
          </a:prstGeom>
          <a:solidFill>
            <a:srgbClr val="00717D">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a:solidFill>
                  <a:srgbClr val="00B0F0"/>
                </a:solidFill>
              </a:rPr>
              <a:t>GIẢI PHÁP </a:t>
            </a:r>
            <a:r>
              <a:rPr lang="en-US" b="1">
                <a:solidFill>
                  <a:srgbClr val="FFAB40"/>
                </a:solidFill>
                <a:latin typeface="Montserrat" pitchFamily="2" charset="0"/>
                <a:sym typeface="Jura"/>
              </a:rPr>
              <a:t>FACE DETECTION</a:t>
            </a:r>
            <a:endParaRPr>
              <a:solidFill>
                <a:srgbClr val="FFAB40"/>
              </a:solidFill>
            </a:endParaRPr>
          </a:p>
        </p:txBody>
      </p:sp>
      <p:cxnSp>
        <p:nvCxnSpPr>
          <p:cNvPr id="1969" name="Google Shape;1969;p54"/>
          <p:cNvCxnSpPr/>
          <p:nvPr/>
        </p:nvCxnSpPr>
        <p:spPr>
          <a:xfrm>
            <a:off x="2412000" y="1247768"/>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1205204" y="1582083"/>
            <a:ext cx="9781592" cy="1261692"/>
          </a:xfrm>
          <a:prstGeom prst="rect">
            <a:avLst/>
          </a:prstGeom>
          <a:noFill/>
        </p:spPr>
        <p:txBody>
          <a:bodyPr wrap="square">
            <a:spAutoFit/>
          </a:bodyPr>
          <a:lstStyle/>
          <a:p>
            <a:pPr algn="just">
              <a:buClr>
                <a:schemeClr val="bg1"/>
              </a:buClr>
            </a:pPr>
            <a:r>
              <a:rPr lang="en-US" sz="2533" b="1">
                <a:solidFill>
                  <a:schemeClr val="bg1"/>
                </a:solidFill>
                <a:latin typeface="Montserrat" pitchFamily="2" charset="0"/>
              </a:rPr>
              <a:t>Face Detection </a:t>
            </a:r>
            <a:r>
              <a:rPr lang="en-US" sz="2533" err="1">
                <a:solidFill>
                  <a:schemeClr val="bg1"/>
                </a:solidFill>
                <a:latin typeface="Montserrat" pitchFamily="2" charset="0"/>
              </a:rPr>
              <a:t>sử</a:t>
            </a:r>
            <a:r>
              <a:rPr lang="en-US" sz="2533">
                <a:solidFill>
                  <a:schemeClr val="bg1"/>
                </a:solidFill>
                <a:latin typeface="Montserrat" pitchFamily="2" charset="0"/>
              </a:rPr>
              <a:t> </a:t>
            </a:r>
            <a:r>
              <a:rPr lang="en-US" sz="2533" err="1">
                <a:solidFill>
                  <a:schemeClr val="bg1"/>
                </a:solidFill>
                <a:latin typeface="Montserrat" pitchFamily="2" charset="0"/>
              </a:rPr>
              <a:t>dụng</a:t>
            </a:r>
            <a:r>
              <a:rPr lang="en-US" sz="2533">
                <a:solidFill>
                  <a:schemeClr val="bg1"/>
                </a:solidFill>
                <a:latin typeface="Montserrat" pitchFamily="2" charset="0"/>
              </a:rPr>
              <a:t> </a:t>
            </a:r>
            <a:r>
              <a:rPr lang="en-US" sz="2533" err="1">
                <a:solidFill>
                  <a:schemeClr val="bg1"/>
                </a:solidFill>
                <a:latin typeface="Montserrat" pitchFamily="2" charset="0"/>
              </a:rPr>
              <a:t>trí</a:t>
            </a:r>
            <a:r>
              <a:rPr lang="en-US" sz="2533">
                <a:solidFill>
                  <a:schemeClr val="bg1"/>
                </a:solidFill>
                <a:latin typeface="Montserrat" pitchFamily="2" charset="0"/>
              </a:rPr>
              <a:t> </a:t>
            </a:r>
            <a:r>
              <a:rPr lang="en-US" sz="2533" err="1">
                <a:solidFill>
                  <a:schemeClr val="bg1"/>
                </a:solidFill>
                <a:latin typeface="Montserrat" pitchFamily="2" charset="0"/>
              </a:rPr>
              <a:t>tuệ</a:t>
            </a:r>
            <a:r>
              <a:rPr lang="en-US" sz="2533">
                <a:solidFill>
                  <a:schemeClr val="bg1"/>
                </a:solidFill>
                <a:latin typeface="Montserrat" pitchFamily="2" charset="0"/>
              </a:rPr>
              <a:t> </a:t>
            </a:r>
            <a:r>
              <a:rPr lang="en-US" sz="2533" err="1">
                <a:solidFill>
                  <a:schemeClr val="bg1"/>
                </a:solidFill>
                <a:latin typeface="Montserrat" pitchFamily="2" charset="0"/>
              </a:rPr>
              <a:t>nhân</a:t>
            </a:r>
            <a:r>
              <a:rPr lang="en-US" sz="2533">
                <a:solidFill>
                  <a:schemeClr val="bg1"/>
                </a:solidFill>
                <a:latin typeface="Montserrat" pitchFamily="2" charset="0"/>
              </a:rPr>
              <a:t> </a:t>
            </a:r>
            <a:r>
              <a:rPr lang="en-US" sz="2533" err="1">
                <a:solidFill>
                  <a:schemeClr val="bg1"/>
                </a:solidFill>
                <a:latin typeface="Montserrat" pitchFamily="2" charset="0"/>
              </a:rPr>
              <a:t>tạo</a:t>
            </a:r>
            <a:r>
              <a:rPr lang="en-US" sz="2533">
                <a:solidFill>
                  <a:schemeClr val="bg1"/>
                </a:solidFill>
                <a:latin typeface="Montserrat" pitchFamily="2" charset="0"/>
              </a:rPr>
              <a:t> (AI) </a:t>
            </a:r>
            <a:r>
              <a:rPr lang="en-US" sz="2533" err="1">
                <a:solidFill>
                  <a:schemeClr val="bg1"/>
                </a:solidFill>
                <a:latin typeface="Montserrat" pitchFamily="2" charset="0"/>
              </a:rPr>
              <a:t>để</a:t>
            </a:r>
            <a:r>
              <a:rPr lang="en-US" sz="2533">
                <a:solidFill>
                  <a:schemeClr val="bg1"/>
                </a:solidFill>
                <a:latin typeface="Montserrat" pitchFamily="2" charset="0"/>
              </a:rPr>
              <a:t> </a:t>
            </a:r>
            <a:r>
              <a:rPr lang="en-US" sz="2533" err="1">
                <a:solidFill>
                  <a:schemeClr val="bg1"/>
                </a:solidFill>
                <a:latin typeface="Montserrat" pitchFamily="2" charset="0"/>
              </a:rPr>
              <a:t>phát</a:t>
            </a:r>
            <a:r>
              <a:rPr lang="en-US" sz="2533">
                <a:solidFill>
                  <a:schemeClr val="bg1"/>
                </a:solidFill>
                <a:latin typeface="Montserrat" pitchFamily="2" charset="0"/>
              </a:rPr>
              <a:t> </a:t>
            </a:r>
            <a:r>
              <a:rPr lang="en-US" sz="2533" err="1">
                <a:solidFill>
                  <a:schemeClr val="bg1"/>
                </a:solidFill>
                <a:latin typeface="Montserrat" pitchFamily="2" charset="0"/>
              </a:rPr>
              <a:t>hiện</a:t>
            </a:r>
            <a:r>
              <a:rPr lang="en-US" sz="2533">
                <a:solidFill>
                  <a:schemeClr val="bg1"/>
                </a:solidFill>
                <a:latin typeface="Montserrat" pitchFamily="2" charset="0"/>
              </a:rPr>
              <a:t> </a:t>
            </a:r>
            <a:r>
              <a:rPr lang="en-US" sz="2533" err="1">
                <a:solidFill>
                  <a:schemeClr val="bg1"/>
                </a:solidFill>
                <a:latin typeface="Montserrat" pitchFamily="2" charset="0"/>
              </a:rPr>
              <a:t>ra</a:t>
            </a:r>
            <a:r>
              <a:rPr lang="en-US" sz="2533">
                <a:solidFill>
                  <a:schemeClr val="bg1"/>
                </a:solidFill>
                <a:latin typeface="Montserrat" pitchFamily="2" charset="0"/>
              </a:rPr>
              <a:t> </a:t>
            </a:r>
            <a:r>
              <a:rPr lang="en-US" sz="2533" err="1">
                <a:solidFill>
                  <a:schemeClr val="bg1"/>
                </a:solidFill>
                <a:latin typeface="Montserrat" pitchFamily="2" charset="0"/>
              </a:rPr>
              <a:t>các</a:t>
            </a:r>
            <a:r>
              <a:rPr lang="en-US" sz="2533">
                <a:solidFill>
                  <a:schemeClr val="bg1"/>
                </a:solidFill>
                <a:latin typeface="Montserrat" pitchFamily="2" charset="0"/>
              </a:rPr>
              <a:t> </a:t>
            </a:r>
            <a:r>
              <a:rPr lang="en-US" sz="2533" err="1">
                <a:solidFill>
                  <a:schemeClr val="bg1"/>
                </a:solidFill>
                <a:latin typeface="Montserrat" pitchFamily="2" charset="0"/>
              </a:rPr>
              <a:t>nhân</a:t>
            </a:r>
            <a:r>
              <a:rPr lang="en-US" sz="2533">
                <a:solidFill>
                  <a:schemeClr val="bg1"/>
                </a:solidFill>
                <a:latin typeface="Montserrat" pitchFamily="2" charset="0"/>
              </a:rPr>
              <a:t> </a:t>
            </a:r>
            <a:r>
              <a:rPr lang="en-US" sz="2533" err="1">
                <a:solidFill>
                  <a:schemeClr val="bg1"/>
                </a:solidFill>
                <a:latin typeface="Montserrat" pitchFamily="2" charset="0"/>
              </a:rPr>
              <a:t>vật</a:t>
            </a:r>
            <a:r>
              <a:rPr lang="en-US" sz="2533">
                <a:solidFill>
                  <a:schemeClr val="bg1"/>
                </a:solidFill>
                <a:latin typeface="Montserrat" pitchFamily="2" charset="0"/>
              </a:rPr>
              <a:t> </a:t>
            </a:r>
            <a:r>
              <a:rPr lang="en-US" sz="2533" err="1">
                <a:solidFill>
                  <a:schemeClr val="bg1"/>
                </a:solidFill>
                <a:latin typeface="Montserrat" pitchFamily="2" charset="0"/>
              </a:rPr>
              <a:t>nổi</a:t>
            </a:r>
            <a:r>
              <a:rPr lang="en-US" sz="2533">
                <a:solidFill>
                  <a:schemeClr val="bg1"/>
                </a:solidFill>
                <a:latin typeface="Montserrat" pitchFamily="2" charset="0"/>
              </a:rPr>
              <a:t> </a:t>
            </a:r>
            <a:r>
              <a:rPr lang="en-US" sz="2533" err="1">
                <a:solidFill>
                  <a:schemeClr val="bg1"/>
                </a:solidFill>
                <a:latin typeface="Montserrat" pitchFamily="2" charset="0"/>
              </a:rPr>
              <a:t>tiếng</a:t>
            </a:r>
            <a:r>
              <a:rPr lang="en-US" sz="2533">
                <a:solidFill>
                  <a:schemeClr val="bg1"/>
                </a:solidFill>
                <a:latin typeface="Montserrat" pitchFamily="2" charset="0"/>
              </a:rPr>
              <a:t> </a:t>
            </a:r>
            <a:r>
              <a:rPr lang="en-US" sz="2533" err="1">
                <a:solidFill>
                  <a:schemeClr val="bg1"/>
                </a:solidFill>
                <a:latin typeface="Montserrat" pitchFamily="2" charset="0"/>
              </a:rPr>
              <a:t>hoặc</a:t>
            </a:r>
            <a:r>
              <a:rPr lang="en-US" sz="2533">
                <a:solidFill>
                  <a:schemeClr val="bg1"/>
                </a:solidFill>
                <a:latin typeface="Montserrat" pitchFamily="2" charset="0"/>
              </a:rPr>
              <a:t> </a:t>
            </a:r>
            <a:r>
              <a:rPr lang="en-US" sz="2533" err="1">
                <a:solidFill>
                  <a:schemeClr val="bg1"/>
                </a:solidFill>
                <a:latin typeface="Montserrat" pitchFamily="2" charset="0"/>
              </a:rPr>
              <a:t>các</a:t>
            </a:r>
            <a:r>
              <a:rPr lang="en-US" sz="2533">
                <a:solidFill>
                  <a:schemeClr val="bg1"/>
                </a:solidFill>
                <a:latin typeface="Montserrat" pitchFamily="2" charset="0"/>
              </a:rPr>
              <a:t> </a:t>
            </a:r>
            <a:r>
              <a:rPr lang="en-US" sz="2533" err="1">
                <a:solidFill>
                  <a:schemeClr val="bg1"/>
                </a:solidFill>
                <a:latin typeface="Montserrat" pitchFamily="2" charset="0"/>
              </a:rPr>
              <a:t>lãnh</a:t>
            </a:r>
            <a:r>
              <a:rPr lang="en-US" sz="2533">
                <a:solidFill>
                  <a:schemeClr val="bg1"/>
                </a:solidFill>
                <a:latin typeface="Montserrat" pitchFamily="2" charset="0"/>
              </a:rPr>
              <a:t> </a:t>
            </a:r>
            <a:r>
              <a:rPr lang="en-US" sz="2533" err="1">
                <a:solidFill>
                  <a:schemeClr val="bg1"/>
                </a:solidFill>
                <a:latin typeface="Montserrat" pitchFamily="2" charset="0"/>
              </a:rPr>
              <a:t>đạo</a:t>
            </a:r>
            <a:r>
              <a:rPr lang="en-US" sz="2533">
                <a:solidFill>
                  <a:schemeClr val="bg1"/>
                </a:solidFill>
                <a:latin typeface="Montserrat" pitchFamily="2" charset="0"/>
              </a:rPr>
              <a:t> </a:t>
            </a:r>
            <a:r>
              <a:rPr lang="en-US" sz="2533" err="1">
                <a:solidFill>
                  <a:schemeClr val="bg1"/>
                </a:solidFill>
                <a:latin typeface="Montserrat" pitchFamily="2" charset="0"/>
              </a:rPr>
              <a:t>từ</a:t>
            </a:r>
            <a:r>
              <a:rPr lang="en-US" sz="2533">
                <a:solidFill>
                  <a:schemeClr val="bg1"/>
                </a:solidFill>
                <a:latin typeface="Montserrat" pitchFamily="2" charset="0"/>
              </a:rPr>
              <a:t> </a:t>
            </a:r>
            <a:r>
              <a:rPr lang="en-US" sz="2533" err="1">
                <a:solidFill>
                  <a:schemeClr val="bg1"/>
                </a:solidFill>
                <a:latin typeface="Montserrat" pitchFamily="2" charset="0"/>
              </a:rPr>
              <a:t>đó</a:t>
            </a:r>
            <a:r>
              <a:rPr lang="en-US" sz="2533">
                <a:solidFill>
                  <a:schemeClr val="bg1"/>
                </a:solidFill>
                <a:latin typeface="Montserrat" pitchFamily="2" charset="0"/>
              </a:rPr>
              <a:t> </a:t>
            </a:r>
            <a:r>
              <a:rPr lang="en-US" sz="2533" err="1">
                <a:solidFill>
                  <a:schemeClr val="bg1"/>
                </a:solidFill>
                <a:latin typeface="Montserrat" pitchFamily="2" charset="0"/>
              </a:rPr>
              <a:t>có</a:t>
            </a:r>
            <a:r>
              <a:rPr lang="en-US" sz="2533">
                <a:solidFill>
                  <a:schemeClr val="bg1"/>
                </a:solidFill>
                <a:latin typeface="Montserrat" pitchFamily="2" charset="0"/>
              </a:rPr>
              <a:t> </a:t>
            </a:r>
            <a:r>
              <a:rPr lang="en-US" sz="2533" err="1">
                <a:solidFill>
                  <a:schemeClr val="bg1"/>
                </a:solidFill>
                <a:latin typeface="Montserrat" pitchFamily="2" charset="0"/>
              </a:rPr>
              <a:t>phương</a:t>
            </a:r>
            <a:r>
              <a:rPr lang="en-US" sz="2533">
                <a:solidFill>
                  <a:schemeClr val="bg1"/>
                </a:solidFill>
                <a:latin typeface="Montserrat" pitchFamily="2" charset="0"/>
              </a:rPr>
              <a:t> </a:t>
            </a:r>
            <a:r>
              <a:rPr lang="en-US" sz="2533" err="1">
                <a:solidFill>
                  <a:schemeClr val="bg1"/>
                </a:solidFill>
                <a:latin typeface="Montserrat" pitchFamily="2" charset="0"/>
              </a:rPr>
              <a:t>án</a:t>
            </a:r>
            <a:r>
              <a:rPr lang="en-US" sz="2533">
                <a:solidFill>
                  <a:schemeClr val="bg1"/>
                </a:solidFill>
                <a:latin typeface="Montserrat" pitchFamily="2" charset="0"/>
              </a:rPr>
              <a:t> </a:t>
            </a:r>
            <a:r>
              <a:rPr lang="en-US" sz="2533" err="1">
                <a:solidFill>
                  <a:schemeClr val="bg1"/>
                </a:solidFill>
                <a:latin typeface="Montserrat" pitchFamily="2" charset="0"/>
              </a:rPr>
              <a:t>phân</a:t>
            </a:r>
            <a:r>
              <a:rPr lang="en-US" sz="2533">
                <a:solidFill>
                  <a:schemeClr val="bg1"/>
                </a:solidFill>
                <a:latin typeface="Montserrat" pitchFamily="2" charset="0"/>
              </a:rPr>
              <a:t> </a:t>
            </a:r>
            <a:r>
              <a:rPr lang="en-US" sz="2533" err="1">
                <a:solidFill>
                  <a:schemeClr val="bg1"/>
                </a:solidFill>
                <a:latin typeface="Montserrat" pitchFamily="2" charset="0"/>
              </a:rPr>
              <a:t>loại</a:t>
            </a:r>
            <a:r>
              <a:rPr lang="en-US" sz="2533">
                <a:solidFill>
                  <a:schemeClr val="bg1"/>
                </a:solidFill>
                <a:latin typeface="Montserrat" pitchFamily="2" charset="0"/>
              </a:rPr>
              <a:t> </a:t>
            </a:r>
            <a:r>
              <a:rPr lang="en-US" sz="2533" err="1">
                <a:solidFill>
                  <a:schemeClr val="bg1"/>
                </a:solidFill>
                <a:latin typeface="Montserrat" pitchFamily="2" charset="0"/>
              </a:rPr>
              <a:t>nội</a:t>
            </a:r>
            <a:r>
              <a:rPr lang="en-US" sz="2533">
                <a:solidFill>
                  <a:schemeClr val="bg1"/>
                </a:solidFill>
                <a:latin typeface="Montserrat" pitchFamily="2" charset="0"/>
              </a:rPr>
              <a:t> dung </a:t>
            </a:r>
            <a:r>
              <a:rPr lang="en-US" sz="2533" err="1">
                <a:solidFill>
                  <a:schemeClr val="bg1"/>
                </a:solidFill>
                <a:latin typeface="Montserrat" pitchFamily="2" charset="0"/>
              </a:rPr>
              <a:t>phù</a:t>
            </a:r>
            <a:r>
              <a:rPr lang="en-US" sz="2533">
                <a:solidFill>
                  <a:schemeClr val="bg1"/>
                </a:solidFill>
                <a:latin typeface="Montserrat" pitchFamily="2" charset="0"/>
              </a:rPr>
              <a:t> </a:t>
            </a:r>
            <a:r>
              <a:rPr lang="en-US" sz="2533" err="1">
                <a:solidFill>
                  <a:schemeClr val="bg1"/>
                </a:solidFill>
                <a:latin typeface="Montserrat" pitchFamily="2" charset="0"/>
              </a:rPr>
              <a:t>hợp</a:t>
            </a:r>
            <a:r>
              <a:rPr lang="en-US" sz="2533">
                <a:solidFill>
                  <a:schemeClr val="bg1"/>
                </a:solidFill>
                <a:latin typeface="Montserrat" pitchFamily="2" charset="0"/>
              </a:rPr>
              <a:t>. </a:t>
            </a:r>
            <a:endParaRPr lang="en-US" sz="2533" b="1">
              <a:solidFill>
                <a:schemeClr val="bg1"/>
              </a:solidFill>
              <a:latin typeface="Montserrat" pitchFamily="2" charset="0"/>
            </a:endParaRPr>
          </a:p>
        </p:txBody>
      </p:sp>
      <p:pic>
        <p:nvPicPr>
          <p:cNvPr id="7" name="Hình ảnh 6" descr="Ảnh có chứa Mặt người, phụ nữ, ảnh chụp màn hình, người&#10;&#10;Mô tả được tạo tự động">
            <a:extLst>
              <a:ext uri="{FF2B5EF4-FFF2-40B4-BE49-F238E27FC236}">
                <a16:creationId xmlns:a16="http://schemas.microsoft.com/office/drawing/2014/main" id="{6E0941E6-9238-974E-BB29-AA7DFE9FB9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2363537" y="2843775"/>
            <a:ext cx="7523609" cy="3683529"/>
          </a:xfrm>
          <a:prstGeom prst="rect">
            <a:avLst/>
          </a:prstGeom>
          <a:ln w="12700">
            <a:solidFill>
              <a:srgbClr val="85D5E6"/>
            </a:solidFill>
          </a:ln>
        </p:spPr>
      </p:pic>
    </p:spTree>
    <p:extLst>
      <p:ext uri="{BB962C8B-B14F-4D97-AF65-F5344CB8AC3E}">
        <p14:creationId xmlns:p14="http://schemas.microsoft.com/office/powerpoint/2010/main" val="265317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pic>
        <p:nvPicPr>
          <p:cNvPr id="3" name="Google Shape;2183;p69">
            <a:extLst>
              <a:ext uri="{FF2B5EF4-FFF2-40B4-BE49-F238E27FC236}">
                <a16:creationId xmlns:a16="http://schemas.microsoft.com/office/drawing/2014/main" id="{B91868E9-4E8C-9F5D-D9FE-82BCBC2B445D}"/>
              </a:ext>
            </a:extLst>
          </p:cNvPr>
          <p:cNvPicPr preferRelativeResize="0"/>
          <p:nvPr/>
        </p:nvPicPr>
        <p:blipFill>
          <a:blip r:embed="rId3">
            <a:alphaModFix/>
          </a:blip>
          <a:stretch>
            <a:fillRect/>
          </a:stretch>
        </p:blipFill>
        <p:spPr>
          <a:xfrm rot="10026849">
            <a:off x="4156326" y="1153274"/>
            <a:ext cx="6236949" cy="2016927"/>
          </a:xfrm>
          <a:prstGeom prst="rect">
            <a:avLst/>
          </a:prstGeom>
          <a:noFill/>
          <a:ln>
            <a:noFill/>
          </a:ln>
        </p:spPr>
      </p:pic>
      <p:sp>
        <p:nvSpPr>
          <p:cNvPr id="2" name="Hình Bầu dục 1">
            <a:extLst>
              <a:ext uri="{FF2B5EF4-FFF2-40B4-BE49-F238E27FC236}">
                <a16:creationId xmlns:a16="http://schemas.microsoft.com/office/drawing/2014/main" id="{E8389936-2E6D-51B2-9234-5786E5B807D6}"/>
              </a:ext>
            </a:extLst>
          </p:cNvPr>
          <p:cNvSpPr/>
          <p:nvPr/>
        </p:nvSpPr>
        <p:spPr>
          <a:xfrm>
            <a:off x="7363073" y="1320419"/>
            <a:ext cx="4670180" cy="4839896"/>
          </a:xfrm>
          <a:prstGeom prst="ellipse">
            <a:avLst/>
          </a:prstGeom>
          <a:noFill/>
          <a:ln>
            <a:solidFill>
              <a:srgbClr val="85D5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dirty="0">
                <a:solidFill>
                  <a:srgbClr val="00B0F0"/>
                </a:solidFill>
              </a:rPr>
              <a:t>GIẢI PHÁP </a:t>
            </a:r>
            <a:r>
              <a:rPr lang="en-US" b="1" dirty="0">
                <a:solidFill>
                  <a:srgbClr val="FFAB40"/>
                </a:solidFill>
                <a:latin typeface="Montserrat" pitchFamily="2" charset="0"/>
                <a:sym typeface="Jura"/>
              </a:rPr>
              <a:t>VIOLENCE DETECTION</a:t>
            </a:r>
            <a:endParaRPr dirty="0">
              <a:solidFill>
                <a:srgbClr val="FFAB40"/>
              </a:solidFill>
            </a:endParaRPr>
          </a:p>
        </p:txBody>
      </p:sp>
      <p:cxnSp>
        <p:nvCxnSpPr>
          <p:cNvPr id="1969" name="Google Shape;1969;p54"/>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1368268" y="2680094"/>
            <a:ext cx="5196656" cy="1733488"/>
          </a:xfrm>
          <a:prstGeom prst="rect">
            <a:avLst/>
          </a:prstGeom>
          <a:noFill/>
        </p:spPr>
        <p:txBody>
          <a:bodyPr wrap="square">
            <a:spAutoFit/>
          </a:bodyPr>
          <a:lstStyle/>
          <a:p>
            <a:pPr algn="just">
              <a:buClr>
                <a:schemeClr val="bg1"/>
              </a:buClr>
            </a:pPr>
            <a:r>
              <a:rPr lang="en-US" sz="2133" b="1">
                <a:solidFill>
                  <a:schemeClr val="bg1"/>
                </a:solidFill>
                <a:latin typeface="Montserrat" pitchFamily="2" charset="0"/>
              </a:rPr>
              <a:t>Violence Detection </a:t>
            </a:r>
            <a:r>
              <a:rPr lang="en-US" sz="2133" err="1">
                <a:solidFill>
                  <a:schemeClr val="bg1"/>
                </a:solidFill>
                <a:latin typeface="Montserrat" pitchFamily="2" charset="0"/>
              </a:rPr>
              <a:t>sử</a:t>
            </a:r>
            <a:r>
              <a:rPr lang="en-US" sz="2133">
                <a:solidFill>
                  <a:schemeClr val="bg1"/>
                </a:solidFill>
                <a:latin typeface="Montserrat" pitchFamily="2" charset="0"/>
              </a:rPr>
              <a:t> </a:t>
            </a:r>
            <a:r>
              <a:rPr lang="en-US" sz="2133" err="1">
                <a:solidFill>
                  <a:schemeClr val="bg1"/>
                </a:solidFill>
                <a:latin typeface="Montserrat" pitchFamily="2" charset="0"/>
              </a:rPr>
              <a:t>dụng</a:t>
            </a:r>
            <a:r>
              <a:rPr lang="en-US" sz="2133">
                <a:solidFill>
                  <a:schemeClr val="bg1"/>
                </a:solidFill>
                <a:latin typeface="Montserrat" pitchFamily="2" charset="0"/>
              </a:rPr>
              <a:t> </a:t>
            </a:r>
            <a:r>
              <a:rPr lang="en-US" sz="2133" err="1">
                <a:solidFill>
                  <a:schemeClr val="bg1"/>
                </a:solidFill>
                <a:latin typeface="Montserrat" pitchFamily="2" charset="0"/>
              </a:rPr>
              <a:t>trí</a:t>
            </a:r>
            <a:r>
              <a:rPr lang="en-US" sz="2133">
                <a:solidFill>
                  <a:schemeClr val="bg1"/>
                </a:solidFill>
                <a:latin typeface="Montserrat" pitchFamily="2" charset="0"/>
              </a:rPr>
              <a:t> </a:t>
            </a:r>
            <a:r>
              <a:rPr lang="en-US" sz="2133" err="1">
                <a:solidFill>
                  <a:schemeClr val="bg1"/>
                </a:solidFill>
                <a:latin typeface="Montserrat" pitchFamily="2" charset="0"/>
              </a:rPr>
              <a:t>tuệ</a:t>
            </a:r>
            <a:r>
              <a:rPr lang="en-US" sz="2133">
                <a:solidFill>
                  <a:schemeClr val="bg1"/>
                </a:solidFill>
                <a:latin typeface="Montserrat" pitchFamily="2" charset="0"/>
              </a:rPr>
              <a:t> </a:t>
            </a:r>
            <a:r>
              <a:rPr lang="en-US" sz="2133" err="1">
                <a:solidFill>
                  <a:schemeClr val="bg1"/>
                </a:solidFill>
                <a:latin typeface="Montserrat" pitchFamily="2" charset="0"/>
              </a:rPr>
              <a:t>nhân</a:t>
            </a:r>
            <a:r>
              <a:rPr lang="en-US" sz="2133">
                <a:solidFill>
                  <a:schemeClr val="bg1"/>
                </a:solidFill>
                <a:latin typeface="Montserrat" pitchFamily="2" charset="0"/>
              </a:rPr>
              <a:t> </a:t>
            </a:r>
            <a:r>
              <a:rPr lang="en-US" sz="2133" err="1">
                <a:solidFill>
                  <a:schemeClr val="bg1"/>
                </a:solidFill>
                <a:latin typeface="Montserrat" pitchFamily="2" charset="0"/>
              </a:rPr>
              <a:t>tạo</a:t>
            </a:r>
            <a:r>
              <a:rPr lang="en-US" sz="2133">
                <a:solidFill>
                  <a:schemeClr val="bg1"/>
                </a:solidFill>
                <a:latin typeface="Montserrat" pitchFamily="2" charset="0"/>
              </a:rPr>
              <a:t> </a:t>
            </a:r>
            <a:r>
              <a:rPr lang="en-US" sz="2133" err="1">
                <a:solidFill>
                  <a:schemeClr val="bg1"/>
                </a:solidFill>
                <a:latin typeface="Montserrat" pitchFamily="2" charset="0"/>
              </a:rPr>
              <a:t>để</a:t>
            </a:r>
            <a:r>
              <a:rPr lang="en-US" sz="2133">
                <a:solidFill>
                  <a:schemeClr val="bg1"/>
                </a:solidFill>
                <a:latin typeface="Montserrat" pitchFamily="2" charset="0"/>
              </a:rPr>
              <a:t> </a:t>
            </a:r>
            <a:r>
              <a:rPr lang="en-US" sz="2133" err="1">
                <a:solidFill>
                  <a:schemeClr val="bg1"/>
                </a:solidFill>
                <a:latin typeface="Montserrat" pitchFamily="2" charset="0"/>
              </a:rPr>
              <a:t>phát</a:t>
            </a:r>
            <a:r>
              <a:rPr lang="en-US" sz="2133">
                <a:solidFill>
                  <a:schemeClr val="bg1"/>
                </a:solidFill>
                <a:latin typeface="Montserrat" pitchFamily="2" charset="0"/>
              </a:rPr>
              <a:t> </a:t>
            </a:r>
            <a:r>
              <a:rPr lang="en-US" sz="2133" err="1">
                <a:solidFill>
                  <a:schemeClr val="bg1"/>
                </a:solidFill>
                <a:latin typeface="Montserrat" pitchFamily="2" charset="0"/>
              </a:rPr>
              <a:t>hiện</a:t>
            </a:r>
            <a:r>
              <a:rPr lang="en-US" sz="2133">
                <a:solidFill>
                  <a:schemeClr val="bg1"/>
                </a:solidFill>
                <a:latin typeface="Montserrat" pitchFamily="2" charset="0"/>
              </a:rPr>
              <a:t> </a:t>
            </a:r>
            <a:r>
              <a:rPr lang="en-US" sz="2133" err="1">
                <a:solidFill>
                  <a:schemeClr val="bg1"/>
                </a:solidFill>
                <a:latin typeface="Montserrat" pitchFamily="2" charset="0"/>
              </a:rPr>
              <a:t>những</a:t>
            </a:r>
            <a:r>
              <a:rPr lang="en-US" sz="2133">
                <a:solidFill>
                  <a:schemeClr val="bg1"/>
                </a:solidFill>
                <a:latin typeface="Montserrat" pitchFamily="2" charset="0"/>
              </a:rPr>
              <a:t> </a:t>
            </a:r>
            <a:r>
              <a:rPr lang="en-US" sz="2133" err="1">
                <a:solidFill>
                  <a:schemeClr val="bg1"/>
                </a:solidFill>
                <a:latin typeface="Montserrat" pitchFamily="2" charset="0"/>
              </a:rPr>
              <a:t>nội</a:t>
            </a:r>
            <a:r>
              <a:rPr lang="en-US" sz="2133">
                <a:solidFill>
                  <a:schemeClr val="bg1"/>
                </a:solidFill>
                <a:latin typeface="Montserrat" pitchFamily="2" charset="0"/>
              </a:rPr>
              <a:t> dung </a:t>
            </a:r>
            <a:r>
              <a:rPr lang="en-US" sz="2133" err="1">
                <a:solidFill>
                  <a:schemeClr val="bg1"/>
                </a:solidFill>
                <a:latin typeface="Montserrat" pitchFamily="2" charset="0"/>
              </a:rPr>
              <a:t>phản</a:t>
            </a:r>
            <a:r>
              <a:rPr lang="en-US" sz="2133">
                <a:solidFill>
                  <a:schemeClr val="bg1"/>
                </a:solidFill>
                <a:latin typeface="Montserrat" pitchFamily="2" charset="0"/>
              </a:rPr>
              <a:t> </a:t>
            </a:r>
            <a:r>
              <a:rPr lang="en-US" sz="2133" err="1">
                <a:solidFill>
                  <a:schemeClr val="bg1"/>
                </a:solidFill>
                <a:latin typeface="Montserrat" pitchFamily="2" charset="0"/>
              </a:rPr>
              <a:t>cảm</a:t>
            </a:r>
            <a:r>
              <a:rPr lang="en-US" sz="2133">
                <a:solidFill>
                  <a:schemeClr val="bg1"/>
                </a:solidFill>
                <a:latin typeface="Montserrat" pitchFamily="2" charset="0"/>
              </a:rPr>
              <a:t>, </a:t>
            </a:r>
            <a:r>
              <a:rPr lang="en-US" sz="2133" err="1">
                <a:solidFill>
                  <a:schemeClr val="bg1"/>
                </a:solidFill>
                <a:latin typeface="Montserrat" pitchFamily="2" charset="0"/>
              </a:rPr>
              <a:t>bạo</a:t>
            </a:r>
            <a:r>
              <a:rPr lang="en-US" sz="2133">
                <a:solidFill>
                  <a:schemeClr val="bg1"/>
                </a:solidFill>
                <a:latin typeface="Montserrat" pitchFamily="2" charset="0"/>
              </a:rPr>
              <a:t> </a:t>
            </a:r>
            <a:r>
              <a:rPr lang="en-US" sz="2133" err="1">
                <a:solidFill>
                  <a:schemeClr val="bg1"/>
                </a:solidFill>
                <a:latin typeface="Montserrat" pitchFamily="2" charset="0"/>
              </a:rPr>
              <a:t>lực</a:t>
            </a:r>
            <a:r>
              <a:rPr lang="en-US" sz="2133">
                <a:solidFill>
                  <a:schemeClr val="bg1"/>
                </a:solidFill>
                <a:latin typeface="Montserrat" pitchFamily="2" charset="0"/>
              </a:rPr>
              <a:t> </a:t>
            </a:r>
            <a:r>
              <a:rPr lang="en-US" sz="2133" err="1">
                <a:solidFill>
                  <a:schemeClr val="bg1"/>
                </a:solidFill>
                <a:latin typeface="Montserrat" pitchFamily="2" charset="0"/>
              </a:rPr>
              <a:t>từ</a:t>
            </a:r>
            <a:r>
              <a:rPr lang="en-US" sz="2133">
                <a:solidFill>
                  <a:schemeClr val="bg1"/>
                </a:solidFill>
                <a:latin typeface="Montserrat" pitchFamily="2" charset="0"/>
              </a:rPr>
              <a:t> </a:t>
            </a:r>
            <a:r>
              <a:rPr lang="en-US" sz="2133" err="1">
                <a:solidFill>
                  <a:schemeClr val="bg1"/>
                </a:solidFill>
                <a:latin typeface="Montserrat" pitchFamily="2" charset="0"/>
              </a:rPr>
              <a:t>đó</a:t>
            </a:r>
            <a:r>
              <a:rPr lang="en-US" sz="2133">
                <a:solidFill>
                  <a:schemeClr val="bg1"/>
                </a:solidFill>
                <a:latin typeface="Montserrat" pitchFamily="2" charset="0"/>
              </a:rPr>
              <a:t> </a:t>
            </a:r>
            <a:r>
              <a:rPr lang="en-US" sz="2133" err="1">
                <a:solidFill>
                  <a:schemeClr val="bg1"/>
                </a:solidFill>
                <a:latin typeface="Montserrat" pitchFamily="2" charset="0"/>
              </a:rPr>
              <a:t>ra</a:t>
            </a:r>
            <a:r>
              <a:rPr lang="en-US" sz="2133">
                <a:solidFill>
                  <a:schemeClr val="bg1"/>
                </a:solidFill>
                <a:latin typeface="Montserrat" pitchFamily="2" charset="0"/>
              </a:rPr>
              <a:t> </a:t>
            </a:r>
            <a:r>
              <a:rPr lang="en-US" sz="2133" err="1">
                <a:solidFill>
                  <a:schemeClr val="bg1"/>
                </a:solidFill>
                <a:latin typeface="Montserrat" pitchFamily="2" charset="0"/>
              </a:rPr>
              <a:t>được</a:t>
            </a:r>
            <a:r>
              <a:rPr lang="en-US" sz="2133">
                <a:solidFill>
                  <a:schemeClr val="bg1"/>
                </a:solidFill>
                <a:latin typeface="Montserrat" pitchFamily="2" charset="0"/>
              </a:rPr>
              <a:t> </a:t>
            </a:r>
            <a:r>
              <a:rPr lang="en-US" sz="2133" err="1">
                <a:solidFill>
                  <a:schemeClr val="bg1"/>
                </a:solidFill>
                <a:latin typeface="Montserrat" pitchFamily="2" charset="0"/>
              </a:rPr>
              <a:t>phương</a:t>
            </a:r>
            <a:r>
              <a:rPr lang="en-US" sz="2133">
                <a:solidFill>
                  <a:schemeClr val="bg1"/>
                </a:solidFill>
                <a:latin typeface="Montserrat" pitchFamily="2" charset="0"/>
              </a:rPr>
              <a:t> </a:t>
            </a:r>
            <a:r>
              <a:rPr lang="en-US" sz="2133" err="1">
                <a:solidFill>
                  <a:schemeClr val="bg1"/>
                </a:solidFill>
                <a:latin typeface="Montserrat" pitchFamily="2" charset="0"/>
              </a:rPr>
              <a:t>án</a:t>
            </a:r>
            <a:r>
              <a:rPr lang="en-US" sz="2133">
                <a:solidFill>
                  <a:schemeClr val="bg1"/>
                </a:solidFill>
                <a:latin typeface="Montserrat" pitchFamily="2" charset="0"/>
              </a:rPr>
              <a:t> </a:t>
            </a:r>
            <a:r>
              <a:rPr lang="en-US" sz="2133" err="1">
                <a:solidFill>
                  <a:schemeClr val="bg1"/>
                </a:solidFill>
                <a:latin typeface="Montserrat" pitchFamily="2" charset="0"/>
              </a:rPr>
              <a:t>phân</a:t>
            </a:r>
            <a:r>
              <a:rPr lang="en-US" sz="2133">
                <a:solidFill>
                  <a:schemeClr val="bg1"/>
                </a:solidFill>
                <a:latin typeface="Montserrat" pitchFamily="2" charset="0"/>
              </a:rPr>
              <a:t> </a:t>
            </a:r>
            <a:r>
              <a:rPr lang="en-US" sz="2133" err="1">
                <a:solidFill>
                  <a:schemeClr val="bg1"/>
                </a:solidFill>
                <a:latin typeface="Montserrat" pitchFamily="2" charset="0"/>
              </a:rPr>
              <a:t>loại</a:t>
            </a:r>
            <a:r>
              <a:rPr lang="en-US" sz="2133">
                <a:solidFill>
                  <a:schemeClr val="bg1"/>
                </a:solidFill>
                <a:latin typeface="Montserrat" pitchFamily="2" charset="0"/>
              </a:rPr>
              <a:t> </a:t>
            </a:r>
            <a:r>
              <a:rPr lang="en-US" sz="2133" err="1">
                <a:solidFill>
                  <a:schemeClr val="bg1"/>
                </a:solidFill>
                <a:latin typeface="Montserrat" pitchFamily="2" charset="0"/>
              </a:rPr>
              <a:t>và</a:t>
            </a:r>
            <a:r>
              <a:rPr lang="en-US" sz="2133">
                <a:solidFill>
                  <a:schemeClr val="bg1"/>
                </a:solidFill>
                <a:latin typeface="Montserrat" pitchFamily="2" charset="0"/>
              </a:rPr>
              <a:t> </a:t>
            </a:r>
            <a:r>
              <a:rPr lang="en-US" sz="2133" err="1">
                <a:solidFill>
                  <a:schemeClr val="bg1"/>
                </a:solidFill>
                <a:latin typeface="Montserrat" pitchFamily="2" charset="0"/>
              </a:rPr>
              <a:t>ngăn</a:t>
            </a:r>
            <a:r>
              <a:rPr lang="en-US" sz="2133">
                <a:solidFill>
                  <a:schemeClr val="bg1"/>
                </a:solidFill>
                <a:latin typeface="Montserrat" pitchFamily="2" charset="0"/>
              </a:rPr>
              <a:t> </a:t>
            </a:r>
            <a:r>
              <a:rPr lang="en-US" sz="2133" err="1">
                <a:solidFill>
                  <a:schemeClr val="bg1"/>
                </a:solidFill>
                <a:latin typeface="Montserrat" pitchFamily="2" charset="0"/>
              </a:rPr>
              <a:t>chặn</a:t>
            </a:r>
            <a:r>
              <a:rPr lang="en-US" sz="2133">
                <a:solidFill>
                  <a:schemeClr val="bg1"/>
                </a:solidFill>
                <a:latin typeface="Montserrat" pitchFamily="2" charset="0"/>
              </a:rPr>
              <a:t> </a:t>
            </a:r>
            <a:r>
              <a:rPr lang="en-US" sz="2133" err="1">
                <a:solidFill>
                  <a:schemeClr val="bg1"/>
                </a:solidFill>
                <a:latin typeface="Montserrat" pitchFamily="2" charset="0"/>
              </a:rPr>
              <a:t>kịp</a:t>
            </a:r>
            <a:r>
              <a:rPr lang="en-US" sz="2133">
                <a:solidFill>
                  <a:schemeClr val="bg1"/>
                </a:solidFill>
                <a:latin typeface="Montserrat" pitchFamily="2" charset="0"/>
              </a:rPr>
              <a:t> </a:t>
            </a:r>
            <a:r>
              <a:rPr lang="en-US" sz="2133" err="1">
                <a:solidFill>
                  <a:schemeClr val="bg1"/>
                </a:solidFill>
                <a:latin typeface="Montserrat" pitchFamily="2" charset="0"/>
              </a:rPr>
              <a:t>thời</a:t>
            </a:r>
            <a:r>
              <a:rPr lang="en-US" sz="2133">
                <a:solidFill>
                  <a:schemeClr val="bg1"/>
                </a:solidFill>
                <a:latin typeface="Montserrat" pitchFamily="2" charset="0"/>
              </a:rPr>
              <a:t>.</a:t>
            </a:r>
            <a:endParaRPr lang="en-US" sz="2133" b="1">
              <a:solidFill>
                <a:schemeClr val="bg1"/>
              </a:solidFill>
              <a:latin typeface="Montserrat" pitchFamily="2" charset="0"/>
            </a:endParaRPr>
          </a:p>
        </p:txBody>
      </p:sp>
      <p:pic>
        <p:nvPicPr>
          <p:cNvPr id="6148" name="Picture 4" descr="Photo woman victim of violence and abuse sexual violence sexual abuse abuse concept">
            <a:extLst>
              <a:ext uri="{FF2B5EF4-FFF2-40B4-BE49-F238E27FC236}">
                <a16:creationId xmlns:a16="http://schemas.microsoft.com/office/drawing/2014/main" id="{F607D6C3-C674-A9C5-D083-7BF5EC7C96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 t="1888" r="34569" b="70"/>
          <a:stretch/>
        </p:blipFill>
        <p:spPr bwMode="auto">
          <a:xfrm>
            <a:off x="6941589" y="1237170"/>
            <a:ext cx="4954628" cy="492314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9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4" name="Hình bình hành 3">
            <a:extLst>
              <a:ext uri="{FF2B5EF4-FFF2-40B4-BE49-F238E27FC236}">
                <a16:creationId xmlns:a16="http://schemas.microsoft.com/office/drawing/2014/main" id="{4DD4DB7B-FF18-86A9-C7BD-BA5006EC01B5}"/>
              </a:ext>
            </a:extLst>
          </p:cNvPr>
          <p:cNvSpPr/>
          <p:nvPr/>
        </p:nvSpPr>
        <p:spPr>
          <a:xfrm>
            <a:off x="8358708" y="0"/>
            <a:ext cx="5101389" cy="6858000"/>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3" name="Hình Bầu dục 2">
            <a:extLst>
              <a:ext uri="{FF2B5EF4-FFF2-40B4-BE49-F238E27FC236}">
                <a16:creationId xmlns:a16="http://schemas.microsoft.com/office/drawing/2014/main" id="{BC36439C-26F8-1349-9EE6-E841C06AA9A8}"/>
              </a:ext>
            </a:extLst>
          </p:cNvPr>
          <p:cNvSpPr/>
          <p:nvPr/>
        </p:nvSpPr>
        <p:spPr>
          <a:xfrm>
            <a:off x="6783035" y="1478183"/>
            <a:ext cx="4670180" cy="4839896"/>
          </a:xfrm>
          <a:prstGeom prst="ellipse">
            <a:avLst/>
          </a:prstGeom>
          <a:noFill/>
          <a:ln>
            <a:solidFill>
              <a:srgbClr val="85D5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2" name="Hình bình hành 1">
            <a:extLst>
              <a:ext uri="{FF2B5EF4-FFF2-40B4-BE49-F238E27FC236}">
                <a16:creationId xmlns:a16="http://schemas.microsoft.com/office/drawing/2014/main" id="{E639819A-FB87-AD4A-6CAE-723CECBB8445}"/>
              </a:ext>
            </a:extLst>
          </p:cNvPr>
          <p:cNvSpPr/>
          <p:nvPr/>
        </p:nvSpPr>
        <p:spPr>
          <a:xfrm>
            <a:off x="8389972" y="0"/>
            <a:ext cx="5101389" cy="6858000"/>
          </a:xfrm>
          <a:prstGeom prst="parallelogram">
            <a:avLst/>
          </a:prstGeom>
          <a:solidFill>
            <a:srgbClr val="0071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1955"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dirty="0">
                <a:solidFill>
                  <a:srgbClr val="00B0F0"/>
                </a:solidFill>
              </a:rPr>
              <a:t>GIẢI PHÁP </a:t>
            </a:r>
            <a:r>
              <a:rPr lang="en-US" b="1" dirty="0">
                <a:solidFill>
                  <a:srgbClr val="FFAB40"/>
                </a:solidFill>
                <a:latin typeface="Montserrat" pitchFamily="2" charset="0"/>
                <a:sym typeface="Jura"/>
              </a:rPr>
              <a:t>NUDITY DETECTION</a:t>
            </a:r>
            <a:endParaRPr dirty="0">
              <a:solidFill>
                <a:srgbClr val="FFAB40"/>
              </a:solidFill>
            </a:endParaRPr>
          </a:p>
        </p:txBody>
      </p:sp>
      <p:cxnSp>
        <p:nvCxnSpPr>
          <p:cNvPr id="1969" name="Google Shape;1969;p54"/>
          <p:cNvCxnSpPr/>
          <p:nvPr/>
        </p:nvCxnSpPr>
        <p:spPr>
          <a:xfrm>
            <a:off x="2570902" y="1322312"/>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Hộp Văn bản 5">
            <a:extLst>
              <a:ext uri="{FF2B5EF4-FFF2-40B4-BE49-F238E27FC236}">
                <a16:creationId xmlns:a16="http://schemas.microsoft.com/office/drawing/2014/main" id="{327853DC-6C54-5143-4E57-1BE61D766F35}"/>
              </a:ext>
            </a:extLst>
          </p:cNvPr>
          <p:cNvSpPr txBox="1"/>
          <p:nvPr/>
        </p:nvSpPr>
        <p:spPr>
          <a:xfrm>
            <a:off x="1277074" y="2148244"/>
            <a:ext cx="5204293" cy="1733488"/>
          </a:xfrm>
          <a:prstGeom prst="rect">
            <a:avLst/>
          </a:prstGeom>
          <a:noFill/>
        </p:spPr>
        <p:txBody>
          <a:bodyPr wrap="square">
            <a:spAutoFit/>
          </a:bodyPr>
          <a:lstStyle/>
          <a:p>
            <a:pPr algn="just">
              <a:buClr>
                <a:schemeClr val="bg1"/>
              </a:buClr>
            </a:pPr>
            <a:r>
              <a:rPr lang="en-US" sz="2133" b="1" dirty="0">
                <a:solidFill>
                  <a:schemeClr val="bg1"/>
                </a:solidFill>
                <a:latin typeface="Montserrat" pitchFamily="2" charset="0"/>
              </a:rPr>
              <a:t>Nudity Detection </a:t>
            </a:r>
            <a:r>
              <a:rPr lang="en-US" sz="2133" dirty="0" err="1">
                <a:solidFill>
                  <a:schemeClr val="bg1"/>
                </a:solidFill>
                <a:latin typeface="Montserrat" pitchFamily="2" charset="0"/>
              </a:rPr>
              <a:t>sử</a:t>
            </a:r>
            <a:r>
              <a:rPr lang="en-US" sz="2133" dirty="0">
                <a:solidFill>
                  <a:schemeClr val="bg1"/>
                </a:solidFill>
                <a:latin typeface="Montserrat" pitchFamily="2" charset="0"/>
              </a:rPr>
              <a:t> </a:t>
            </a:r>
            <a:r>
              <a:rPr lang="en-US" sz="2133" dirty="0" err="1">
                <a:solidFill>
                  <a:schemeClr val="bg1"/>
                </a:solidFill>
                <a:latin typeface="Montserrat" pitchFamily="2" charset="0"/>
              </a:rPr>
              <a:t>dụng</a:t>
            </a:r>
            <a:r>
              <a:rPr lang="en-US" sz="2133" dirty="0">
                <a:solidFill>
                  <a:schemeClr val="bg1"/>
                </a:solidFill>
                <a:latin typeface="Montserrat" pitchFamily="2" charset="0"/>
              </a:rPr>
              <a:t> </a:t>
            </a:r>
            <a:r>
              <a:rPr lang="en-US" sz="2133" dirty="0" err="1">
                <a:solidFill>
                  <a:schemeClr val="bg1"/>
                </a:solidFill>
                <a:latin typeface="Montserrat" pitchFamily="2" charset="0"/>
              </a:rPr>
              <a:t>trí</a:t>
            </a:r>
            <a:r>
              <a:rPr lang="en-US" sz="2133" dirty="0">
                <a:solidFill>
                  <a:schemeClr val="bg1"/>
                </a:solidFill>
                <a:latin typeface="Montserrat" pitchFamily="2" charset="0"/>
              </a:rPr>
              <a:t> </a:t>
            </a:r>
            <a:r>
              <a:rPr lang="en-US" sz="2133" dirty="0" err="1">
                <a:solidFill>
                  <a:schemeClr val="bg1"/>
                </a:solidFill>
                <a:latin typeface="Montserrat" pitchFamily="2" charset="0"/>
              </a:rPr>
              <a:t>tuệ</a:t>
            </a:r>
            <a:r>
              <a:rPr lang="en-US" sz="2133" dirty="0">
                <a:solidFill>
                  <a:schemeClr val="bg1"/>
                </a:solidFill>
                <a:latin typeface="Montserrat" pitchFamily="2" charset="0"/>
              </a:rPr>
              <a:t> </a:t>
            </a:r>
            <a:r>
              <a:rPr lang="en-US" sz="2133" dirty="0" err="1">
                <a:solidFill>
                  <a:schemeClr val="bg1"/>
                </a:solidFill>
                <a:latin typeface="Montserrat" pitchFamily="2" charset="0"/>
              </a:rPr>
              <a:t>nhân</a:t>
            </a:r>
            <a:r>
              <a:rPr lang="en-US" sz="2133" dirty="0">
                <a:solidFill>
                  <a:schemeClr val="bg1"/>
                </a:solidFill>
                <a:latin typeface="Montserrat" pitchFamily="2" charset="0"/>
              </a:rPr>
              <a:t> </a:t>
            </a:r>
            <a:r>
              <a:rPr lang="en-US" sz="2133" dirty="0" err="1">
                <a:solidFill>
                  <a:schemeClr val="bg1"/>
                </a:solidFill>
                <a:latin typeface="Montserrat" pitchFamily="2" charset="0"/>
              </a:rPr>
              <a:t>tạo</a:t>
            </a:r>
            <a:r>
              <a:rPr lang="en-US" sz="2133" dirty="0">
                <a:solidFill>
                  <a:schemeClr val="bg1"/>
                </a:solidFill>
                <a:latin typeface="Montserrat" pitchFamily="2" charset="0"/>
              </a:rPr>
              <a:t> </a:t>
            </a:r>
            <a:r>
              <a:rPr lang="en-US" sz="2133" dirty="0" err="1">
                <a:solidFill>
                  <a:schemeClr val="bg1"/>
                </a:solidFill>
                <a:latin typeface="Montserrat" pitchFamily="2" charset="0"/>
              </a:rPr>
              <a:t>để</a:t>
            </a:r>
            <a:r>
              <a:rPr lang="en-US" sz="2133" dirty="0">
                <a:solidFill>
                  <a:schemeClr val="bg1"/>
                </a:solidFill>
                <a:latin typeface="Montserrat" pitchFamily="2" charset="0"/>
              </a:rPr>
              <a:t> </a:t>
            </a:r>
            <a:r>
              <a:rPr lang="en-US" sz="2133" dirty="0" err="1">
                <a:solidFill>
                  <a:schemeClr val="bg1"/>
                </a:solidFill>
                <a:latin typeface="Montserrat" pitchFamily="2" charset="0"/>
              </a:rPr>
              <a:t>phát</a:t>
            </a:r>
            <a:r>
              <a:rPr lang="en-US" sz="2133" dirty="0">
                <a:solidFill>
                  <a:schemeClr val="bg1"/>
                </a:solidFill>
                <a:latin typeface="Montserrat" pitchFamily="2" charset="0"/>
              </a:rPr>
              <a:t> </a:t>
            </a:r>
            <a:r>
              <a:rPr lang="en-US" sz="2133" dirty="0" err="1">
                <a:solidFill>
                  <a:schemeClr val="bg1"/>
                </a:solidFill>
                <a:latin typeface="Montserrat" pitchFamily="2" charset="0"/>
              </a:rPr>
              <a:t>hiện</a:t>
            </a:r>
            <a:r>
              <a:rPr lang="en-US" sz="2133" dirty="0">
                <a:solidFill>
                  <a:schemeClr val="bg1"/>
                </a:solidFill>
                <a:latin typeface="Montserrat" pitchFamily="2" charset="0"/>
              </a:rPr>
              <a:t> </a:t>
            </a:r>
            <a:r>
              <a:rPr lang="en-US" sz="2133" dirty="0" err="1">
                <a:solidFill>
                  <a:schemeClr val="bg1"/>
                </a:solidFill>
                <a:latin typeface="Montserrat" pitchFamily="2" charset="0"/>
              </a:rPr>
              <a:t>những</a:t>
            </a:r>
            <a:r>
              <a:rPr lang="en-US" sz="2133" dirty="0">
                <a:solidFill>
                  <a:schemeClr val="bg1"/>
                </a:solidFill>
                <a:latin typeface="Montserrat" pitchFamily="2" charset="0"/>
              </a:rPr>
              <a:t> </a:t>
            </a:r>
            <a:r>
              <a:rPr lang="en-US" sz="2133" dirty="0" err="1">
                <a:solidFill>
                  <a:schemeClr val="bg1"/>
                </a:solidFill>
                <a:latin typeface="Montserrat" pitchFamily="2" charset="0"/>
              </a:rPr>
              <a:t>nội</a:t>
            </a:r>
            <a:r>
              <a:rPr lang="en-US" sz="2133" dirty="0">
                <a:solidFill>
                  <a:schemeClr val="bg1"/>
                </a:solidFill>
                <a:latin typeface="Montserrat" pitchFamily="2" charset="0"/>
              </a:rPr>
              <a:t> dung </a:t>
            </a:r>
            <a:r>
              <a:rPr lang="en-US" sz="2133" dirty="0" err="1">
                <a:solidFill>
                  <a:schemeClr val="bg1"/>
                </a:solidFill>
                <a:latin typeface="Montserrat" pitchFamily="2" charset="0"/>
              </a:rPr>
              <a:t>đồi</a:t>
            </a:r>
            <a:r>
              <a:rPr lang="en-US" sz="2133" dirty="0">
                <a:solidFill>
                  <a:schemeClr val="bg1"/>
                </a:solidFill>
                <a:latin typeface="Montserrat" pitchFamily="2" charset="0"/>
              </a:rPr>
              <a:t> </a:t>
            </a:r>
            <a:r>
              <a:rPr lang="en-US" sz="2133" dirty="0" err="1">
                <a:solidFill>
                  <a:schemeClr val="bg1"/>
                </a:solidFill>
                <a:latin typeface="Montserrat" pitchFamily="2" charset="0"/>
              </a:rPr>
              <a:t>trụy</a:t>
            </a:r>
            <a:r>
              <a:rPr lang="en-US" sz="2133" dirty="0">
                <a:solidFill>
                  <a:schemeClr val="bg1"/>
                </a:solidFill>
                <a:latin typeface="Montserrat" pitchFamily="2" charset="0"/>
              </a:rPr>
              <a:t> </a:t>
            </a:r>
            <a:r>
              <a:rPr lang="en-US" sz="2133" dirty="0" err="1">
                <a:solidFill>
                  <a:schemeClr val="bg1"/>
                </a:solidFill>
                <a:latin typeface="Montserrat" pitchFamily="2" charset="0"/>
              </a:rPr>
              <a:t>từ</a:t>
            </a:r>
            <a:r>
              <a:rPr lang="en-US" sz="2133" dirty="0">
                <a:solidFill>
                  <a:schemeClr val="bg1"/>
                </a:solidFill>
                <a:latin typeface="Montserrat" pitchFamily="2" charset="0"/>
              </a:rPr>
              <a:t> </a:t>
            </a:r>
            <a:r>
              <a:rPr lang="en-US" sz="2133" dirty="0" err="1">
                <a:solidFill>
                  <a:schemeClr val="bg1"/>
                </a:solidFill>
                <a:latin typeface="Montserrat" pitchFamily="2" charset="0"/>
              </a:rPr>
              <a:t>đó</a:t>
            </a:r>
            <a:r>
              <a:rPr lang="en-US" sz="2133" dirty="0">
                <a:solidFill>
                  <a:schemeClr val="bg1"/>
                </a:solidFill>
                <a:latin typeface="Montserrat" pitchFamily="2" charset="0"/>
              </a:rPr>
              <a:t> </a:t>
            </a:r>
            <a:r>
              <a:rPr lang="en-US" sz="2133" dirty="0" err="1">
                <a:solidFill>
                  <a:schemeClr val="bg1"/>
                </a:solidFill>
                <a:latin typeface="Montserrat" pitchFamily="2" charset="0"/>
              </a:rPr>
              <a:t>ra</a:t>
            </a:r>
            <a:r>
              <a:rPr lang="en-US" sz="2133" dirty="0">
                <a:solidFill>
                  <a:schemeClr val="bg1"/>
                </a:solidFill>
                <a:latin typeface="Montserrat" pitchFamily="2" charset="0"/>
              </a:rPr>
              <a:t> </a:t>
            </a:r>
            <a:r>
              <a:rPr lang="en-US" sz="2133" dirty="0" err="1">
                <a:solidFill>
                  <a:schemeClr val="bg1"/>
                </a:solidFill>
                <a:latin typeface="Montserrat" pitchFamily="2" charset="0"/>
              </a:rPr>
              <a:t>được</a:t>
            </a:r>
            <a:r>
              <a:rPr lang="en-US" sz="2133" dirty="0">
                <a:solidFill>
                  <a:schemeClr val="bg1"/>
                </a:solidFill>
                <a:latin typeface="Montserrat" pitchFamily="2" charset="0"/>
              </a:rPr>
              <a:t> </a:t>
            </a:r>
            <a:r>
              <a:rPr lang="en-US" sz="2133" dirty="0" err="1">
                <a:solidFill>
                  <a:schemeClr val="bg1"/>
                </a:solidFill>
                <a:latin typeface="Montserrat" pitchFamily="2" charset="0"/>
              </a:rPr>
              <a:t>phương</a:t>
            </a:r>
            <a:r>
              <a:rPr lang="en-US" sz="2133" dirty="0">
                <a:solidFill>
                  <a:schemeClr val="bg1"/>
                </a:solidFill>
                <a:latin typeface="Montserrat" pitchFamily="2" charset="0"/>
              </a:rPr>
              <a:t> </a:t>
            </a:r>
            <a:r>
              <a:rPr lang="en-US" sz="2133" dirty="0" err="1">
                <a:solidFill>
                  <a:schemeClr val="bg1"/>
                </a:solidFill>
                <a:latin typeface="Montserrat" pitchFamily="2" charset="0"/>
              </a:rPr>
              <a:t>án</a:t>
            </a:r>
            <a:r>
              <a:rPr lang="en-US" sz="2133" dirty="0">
                <a:solidFill>
                  <a:schemeClr val="bg1"/>
                </a:solidFill>
                <a:latin typeface="Montserrat" pitchFamily="2" charset="0"/>
              </a:rPr>
              <a:t> </a:t>
            </a:r>
            <a:r>
              <a:rPr lang="en-US" sz="2133" dirty="0" err="1">
                <a:solidFill>
                  <a:schemeClr val="bg1"/>
                </a:solidFill>
                <a:latin typeface="Montserrat" pitchFamily="2" charset="0"/>
              </a:rPr>
              <a:t>phân</a:t>
            </a:r>
            <a:r>
              <a:rPr lang="en-US" sz="2133" dirty="0">
                <a:solidFill>
                  <a:schemeClr val="bg1"/>
                </a:solidFill>
                <a:latin typeface="Montserrat" pitchFamily="2" charset="0"/>
              </a:rPr>
              <a:t> </a:t>
            </a:r>
            <a:r>
              <a:rPr lang="en-US" sz="2133" dirty="0" err="1">
                <a:solidFill>
                  <a:schemeClr val="bg1"/>
                </a:solidFill>
                <a:latin typeface="Montserrat" pitchFamily="2" charset="0"/>
              </a:rPr>
              <a:t>loại</a:t>
            </a:r>
            <a:r>
              <a:rPr lang="en-US" sz="2133" dirty="0">
                <a:solidFill>
                  <a:schemeClr val="bg1"/>
                </a:solidFill>
                <a:latin typeface="Montserrat" pitchFamily="2" charset="0"/>
              </a:rPr>
              <a:t> </a:t>
            </a:r>
            <a:r>
              <a:rPr lang="en-US" sz="2133" dirty="0" err="1">
                <a:solidFill>
                  <a:schemeClr val="bg1"/>
                </a:solidFill>
                <a:latin typeface="Montserrat" pitchFamily="2" charset="0"/>
              </a:rPr>
              <a:t>hoặc</a:t>
            </a:r>
            <a:r>
              <a:rPr lang="en-US" sz="2133" dirty="0">
                <a:solidFill>
                  <a:schemeClr val="bg1"/>
                </a:solidFill>
                <a:latin typeface="Montserrat" pitchFamily="2" charset="0"/>
              </a:rPr>
              <a:t> </a:t>
            </a:r>
            <a:r>
              <a:rPr lang="en-US" sz="2133" dirty="0" err="1">
                <a:solidFill>
                  <a:schemeClr val="bg1"/>
                </a:solidFill>
                <a:latin typeface="Montserrat" pitchFamily="2" charset="0"/>
              </a:rPr>
              <a:t>ngăn</a:t>
            </a:r>
            <a:r>
              <a:rPr lang="en-US" sz="2133" dirty="0">
                <a:solidFill>
                  <a:schemeClr val="bg1"/>
                </a:solidFill>
                <a:latin typeface="Montserrat" pitchFamily="2" charset="0"/>
              </a:rPr>
              <a:t> </a:t>
            </a:r>
            <a:r>
              <a:rPr lang="en-US" sz="2133" dirty="0" err="1">
                <a:solidFill>
                  <a:schemeClr val="bg1"/>
                </a:solidFill>
                <a:latin typeface="Montserrat" pitchFamily="2" charset="0"/>
              </a:rPr>
              <a:t>chặn</a:t>
            </a:r>
            <a:r>
              <a:rPr lang="en-US" sz="2133" dirty="0">
                <a:solidFill>
                  <a:schemeClr val="bg1"/>
                </a:solidFill>
                <a:latin typeface="Montserrat" pitchFamily="2" charset="0"/>
              </a:rPr>
              <a:t> </a:t>
            </a:r>
            <a:r>
              <a:rPr lang="en-US" sz="2133" dirty="0" err="1">
                <a:solidFill>
                  <a:schemeClr val="bg1"/>
                </a:solidFill>
                <a:latin typeface="Montserrat" pitchFamily="2" charset="0"/>
              </a:rPr>
              <a:t>kịp</a:t>
            </a:r>
            <a:r>
              <a:rPr lang="en-US" sz="2133" dirty="0">
                <a:solidFill>
                  <a:schemeClr val="bg1"/>
                </a:solidFill>
                <a:latin typeface="Montserrat" pitchFamily="2" charset="0"/>
              </a:rPr>
              <a:t> </a:t>
            </a:r>
            <a:r>
              <a:rPr lang="en-US" sz="2133" dirty="0" err="1">
                <a:solidFill>
                  <a:schemeClr val="bg1"/>
                </a:solidFill>
                <a:latin typeface="Montserrat" pitchFamily="2" charset="0"/>
              </a:rPr>
              <a:t>thời</a:t>
            </a:r>
            <a:r>
              <a:rPr lang="en-US" sz="2133" dirty="0">
                <a:solidFill>
                  <a:schemeClr val="bg1"/>
                </a:solidFill>
                <a:latin typeface="Montserrat" pitchFamily="2" charset="0"/>
              </a:rPr>
              <a:t>.</a:t>
            </a:r>
            <a:endParaRPr lang="en-US" sz="2133" b="1" dirty="0">
              <a:solidFill>
                <a:schemeClr val="bg1"/>
              </a:solidFill>
              <a:latin typeface="Montserrat" pitchFamily="2" charset="0"/>
            </a:endParaRPr>
          </a:p>
        </p:txBody>
      </p:sp>
      <p:pic>
        <p:nvPicPr>
          <p:cNvPr id="7170" name="Picture 2" descr="Woman shows a hand sign of stop corruption">
            <a:extLst>
              <a:ext uri="{FF2B5EF4-FFF2-40B4-BE49-F238E27FC236}">
                <a16:creationId xmlns:a16="http://schemas.microsoft.com/office/drawing/2014/main" id="{2E96316D-4D3B-2EE6-C722-50D6A96D8B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12" t="7750" r="17683" b="723"/>
          <a:stretch/>
        </p:blipFill>
        <p:spPr bwMode="auto">
          <a:xfrm>
            <a:off x="6822745" y="1408113"/>
            <a:ext cx="4913779" cy="5009432"/>
          </a:xfrm>
          <a:prstGeom prst="ellipse">
            <a:avLst/>
          </a:prstGeom>
          <a:noFill/>
          <a:effectLst>
            <a:outerShdw blurRad="1524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Đồ họa 6">
            <a:extLst>
              <a:ext uri="{FF2B5EF4-FFF2-40B4-BE49-F238E27FC236}">
                <a16:creationId xmlns:a16="http://schemas.microsoft.com/office/drawing/2014/main" id="{FDCB87E1-4946-DB06-26A9-22EC5C6038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1333" y="330746"/>
            <a:ext cx="1880080" cy="470020"/>
          </a:xfrm>
          <a:prstGeom prst="rect">
            <a:avLst/>
          </a:prstGeom>
        </p:spPr>
      </p:pic>
    </p:spTree>
    <p:extLst>
      <p:ext uri="{BB962C8B-B14F-4D97-AF65-F5344CB8AC3E}">
        <p14:creationId xmlns:p14="http://schemas.microsoft.com/office/powerpoint/2010/main" val="104122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stretch>
            <a:fillRect/>
          </a:stretch>
        </p:blipFill>
        <p:spPr>
          <a:xfrm>
            <a:off x="67643" y="1331370"/>
            <a:ext cx="11968645" cy="3847065"/>
          </a:xfrm>
          <a:prstGeom prst="rect">
            <a:avLst/>
          </a:prstGeom>
        </p:spPr>
      </p:pic>
      <p:sp>
        <p:nvSpPr>
          <p:cNvPr id="79" name="Google Shape;1955;p54"/>
          <p:cNvSpPr txBox="1">
            <a:spLocks noGrp="1"/>
          </p:cNvSpPr>
          <p:nvPr>
            <p:ph type="title"/>
          </p:nvPr>
        </p:nvSpPr>
        <p:spPr>
          <a:xfrm>
            <a:off x="1663807" y="5841228"/>
            <a:ext cx="9689333" cy="1255200"/>
          </a:xfrm>
          <a:prstGeom prst="rect">
            <a:avLst/>
          </a:prstGeom>
        </p:spPr>
        <p:txBody>
          <a:bodyPr spcFirstLastPara="1" wrap="square" lIns="121900" tIns="121900" rIns="121900" bIns="121900" anchor="t" anchorCtr="0">
            <a:noAutofit/>
          </a:bodyPr>
          <a:lstStyle/>
          <a:p>
            <a:r>
              <a:rPr lang="en-US" dirty="0">
                <a:solidFill>
                  <a:srgbClr val="FFC000"/>
                </a:solidFill>
              </a:rPr>
              <a:t>DCC AUTOLISTENING</a:t>
            </a:r>
            <a:endParaRPr dirty="0">
              <a:solidFill>
                <a:srgbClr val="FFC000"/>
              </a:solidFill>
            </a:endParaRPr>
          </a:p>
        </p:txBody>
      </p:sp>
      <p:sp>
        <p:nvSpPr>
          <p:cNvPr id="80" name="Google Shape;1955;p54"/>
          <p:cNvSpPr txBox="1">
            <a:spLocks/>
          </p:cNvSpPr>
          <p:nvPr/>
        </p:nvSpPr>
        <p:spPr>
          <a:xfrm>
            <a:off x="1329190" y="308445"/>
            <a:ext cx="9689333" cy="1255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32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kern="0" dirty="0">
                <a:solidFill>
                  <a:srgbClr val="00B0F0"/>
                </a:solidFill>
              </a:rPr>
              <a:t>GIẢI PHÁP </a:t>
            </a:r>
            <a:r>
              <a:rPr lang="en-US" b="1" kern="0" dirty="0">
                <a:solidFill>
                  <a:srgbClr val="FFAB40"/>
                </a:solidFill>
                <a:latin typeface="Montserrat" pitchFamily="2" charset="0"/>
                <a:sym typeface="Jura"/>
              </a:rPr>
              <a:t>TỔNG ĐÀI TỰ ĐỘNG</a:t>
            </a:r>
            <a:endParaRPr lang="en-US" kern="0" dirty="0">
              <a:solidFill>
                <a:srgbClr val="FFAB40"/>
              </a:solidFill>
            </a:endParaRPr>
          </a:p>
        </p:txBody>
      </p:sp>
      <p:cxnSp>
        <p:nvCxnSpPr>
          <p:cNvPr id="2" name="Google Shape;1969;p54">
            <a:extLst>
              <a:ext uri="{FF2B5EF4-FFF2-40B4-BE49-F238E27FC236}">
                <a16:creationId xmlns:a16="http://schemas.microsoft.com/office/drawing/2014/main" id="{8FF11AF3-BC1A-D35E-23CA-A054B18A48D2}"/>
              </a:ext>
            </a:extLst>
          </p:cNvPr>
          <p:cNvCxnSpPr/>
          <p:nvPr/>
        </p:nvCxnSpPr>
        <p:spPr>
          <a:xfrm>
            <a:off x="2973437" y="1048985"/>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58633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955;p54"/>
          <p:cNvSpPr txBox="1">
            <a:spLocks noGrp="1"/>
          </p:cNvSpPr>
          <p:nvPr>
            <p:ph type="title"/>
          </p:nvPr>
        </p:nvSpPr>
        <p:spPr>
          <a:xfrm>
            <a:off x="1251334" y="593367"/>
            <a:ext cx="9689333" cy="1255200"/>
          </a:xfrm>
          <a:prstGeom prst="rect">
            <a:avLst/>
          </a:prstGeom>
        </p:spPr>
        <p:txBody>
          <a:bodyPr spcFirstLastPara="1" wrap="square" lIns="121900" tIns="121900" rIns="121900" bIns="121900" anchor="t" anchorCtr="0">
            <a:noAutofit/>
          </a:bodyPr>
          <a:lstStyle/>
          <a:p>
            <a:r>
              <a:rPr lang="en" dirty="0">
                <a:solidFill>
                  <a:srgbClr val="00B0F0"/>
                </a:solidFill>
              </a:rPr>
              <a:t>GIẢI PHÁP </a:t>
            </a:r>
            <a:r>
              <a:rPr lang="en-US" b="1" dirty="0">
                <a:solidFill>
                  <a:srgbClr val="FFAB40"/>
                </a:solidFill>
                <a:sym typeface="Jura"/>
              </a:rPr>
              <a:t>TÒA SOẠN HỘI TỤ</a:t>
            </a:r>
            <a:endParaRPr dirty="0">
              <a:solidFill>
                <a:srgbClr val="FFAB4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851" y="1263723"/>
            <a:ext cx="2049930" cy="321903"/>
          </a:xfrm>
          <a:prstGeom prst="rect">
            <a:avLst/>
          </a:prstGeom>
        </p:spPr>
      </p:pic>
      <p:pic>
        <p:nvPicPr>
          <p:cNvPr id="7" name="Hình ảnh 8" descr="Ảnh có chứa biểu tượng&#10;&#10;Mô tả được tạo tự động">
            <a:extLst>
              <a:ext uri="{FF2B5EF4-FFF2-40B4-BE49-F238E27FC236}">
                <a16:creationId xmlns:a16="http://schemas.microsoft.com/office/drawing/2014/main" id="{EE4A2558-BBA6-4703-DF22-B050C67AAFDA}"/>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9931138" y="239493"/>
            <a:ext cx="1897357" cy="890059"/>
          </a:xfrm>
          <a:prstGeom prst="rect">
            <a:avLst/>
          </a:prstGeom>
        </p:spPr>
      </p:pic>
      <p:sp>
        <p:nvSpPr>
          <p:cNvPr id="9" name="object 34"/>
          <p:cNvSpPr txBox="1"/>
          <p:nvPr/>
        </p:nvSpPr>
        <p:spPr>
          <a:xfrm>
            <a:off x="185271" y="2321121"/>
            <a:ext cx="3495885" cy="3630674"/>
          </a:xfrm>
          <a:prstGeom prst="rect">
            <a:avLst/>
          </a:prstGeom>
        </p:spPr>
        <p:txBody>
          <a:bodyPr vert="horz" wrap="square" lIns="0" tIns="12065" rIns="0" bIns="0" rtlCol="0">
            <a:spAutoFit/>
          </a:bodyPr>
          <a:lstStyle/>
          <a:p>
            <a:pPr marL="355600" marR="5080" indent="-342900">
              <a:lnSpc>
                <a:spcPct val="150000"/>
              </a:lnSpc>
              <a:spcBef>
                <a:spcPts val="95"/>
              </a:spcBef>
              <a:buFont typeface="Wingdings" panose="05000000000000000000" pitchFamily="2" charset="2"/>
              <a:buChar char="Ø"/>
            </a:pPr>
            <a:r>
              <a:rPr sz="1300" b="1" dirty="0">
                <a:solidFill>
                  <a:schemeClr val="bg1"/>
                </a:solidFill>
                <a:latin typeface="Montserrat" pitchFamily="2" charset="0"/>
              </a:rPr>
              <a:t>Hình thức phát triển từ mô hình truyền thông hội tụ được phát triển ở </a:t>
            </a:r>
            <a:r>
              <a:rPr sz="1300" b="1" dirty="0" err="1">
                <a:solidFill>
                  <a:schemeClr val="bg1"/>
                </a:solidFill>
                <a:latin typeface="Montserrat" pitchFamily="2" charset="0"/>
              </a:rPr>
              <a:t>phương</a:t>
            </a:r>
            <a:r>
              <a:rPr sz="1300" b="1" dirty="0">
                <a:solidFill>
                  <a:schemeClr val="bg1"/>
                </a:solidFill>
                <a:latin typeface="Montserrat" pitchFamily="2" charset="0"/>
              </a:rPr>
              <a:t> </a:t>
            </a:r>
            <a:r>
              <a:rPr sz="1300" b="1" dirty="0" err="1">
                <a:solidFill>
                  <a:schemeClr val="bg1"/>
                </a:solidFill>
                <a:latin typeface="Montserrat" pitchFamily="2" charset="0"/>
              </a:rPr>
              <a:t>Tây</a:t>
            </a:r>
            <a:r>
              <a:rPr lang="en-US" sz="1300" b="1" dirty="0">
                <a:solidFill>
                  <a:schemeClr val="bg1"/>
                </a:solidFill>
                <a:latin typeface="Montserrat" pitchFamily="2" charset="0"/>
              </a:rPr>
              <a:t>.</a:t>
            </a:r>
          </a:p>
          <a:p>
            <a:pPr marL="355600" marR="5080" indent="-342900">
              <a:lnSpc>
                <a:spcPct val="150000"/>
              </a:lnSpc>
              <a:spcBef>
                <a:spcPts val="95"/>
              </a:spcBef>
              <a:buFont typeface="Wingdings" panose="05000000000000000000" pitchFamily="2" charset="2"/>
              <a:buChar char="Ø"/>
            </a:pPr>
            <a:r>
              <a:rPr lang="vi-VN" sz="1300" b="1" dirty="0">
                <a:solidFill>
                  <a:schemeClr val="bg1"/>
                </a:solidFill>
                <a:latin typeface="Montserrat" pitchFamily="2" charset="0"/>
              </a:rPr>
              <a:t>Kết hợp với đặc </a:t>
            </a:r>
            <a:r>
              <a:rPr lang="en-US" sz="1300" b="1" dirty="0" err="1">
                <a:solidFill>
                  <a:schemeClr val="bg1"/>
                </a:solidFill>
                <a:latin typeface="Montserrat" pitchFamily="2" charset="0"/>
              </a:rPr>
              <a:t>thù</a:t>
            </a:r>
            <a:r>
              <a:rPr lang="vi-VN" sz="1300" b="1" dirty="0">
                <a:solidFill>
                  <a:schemeClr val="bg1"/>
                </a:solidFill>
                <a:latin typeface="Montserrat" pitchFamily="2" charset="0"/>
              </a:rPr>
              <a:t> hoạt động Báo chí , Truyền hình , Thông tin</a:t>
            </a:r>
            <a:r>
              <a:rPr lang="en-US" sz="1300" b="1" dirty="0">
                <a:solidFill>
                  <a:schemeClr val="bg1"/>
                </a:solidFill>
                <a:latin typeface="Montserrat" pitchFamily="2" charset="0"/>
              </a:rPr>
              <a:t>, </a:t>
            </a:r>
            <a:r>
              <a:rPr lang="vi-VN" sz="1300" b="1" dirty="0">
                <a:solidFill>
                  <a:schemeClr val="bg1"/>
                </a:solidFill>
                <a:latin typeface="Montserrat" pitchFamily="2" charset="0"/>
              </a:rPr>
              <a:t>Truyền thông ở</a:t>
            </a:r>
            <a:r>
              <a:rPr lang="en-US" sz="1300" b="1" dirty="0">
                <a:solidFill>
                  <a:schemeClr val="bg1"/>
                </a:solidFill>
                <a:latin typeface="Montserrat" pitchFamily="2" charset="0"/>
              </a:rPr>
              <a:t> </a:t>
            </a:r>
            <a:r>
              <a:rPr lang="en-US" sz="1300" b="1" dirty="0" err="1">
                <a:solidFill>
                  <a:schemeClr val="bg1"/>
                </a:solidFill>
                <a:latin typeface="Montserrat" pitchFamily="2" charset="0"/>
              </a:rPr>
              <a:t>Việt</a:t>
            </a:r>
            <a:r>
              <a:rPr lang="en-US" sz="1300" b="1" dirty="0">
                <a:solidFill>
                  <a:schemeClr val="bg1"/>
                </a:solidFill>
                <a:latin typeface="Montserrat" pitchFamily="2" charset="0"/>
              </a:rPr>
              <a:t> Nam</a:t>
            </a:r>
            <a:r>
              <a:rPr lang="vi-VN" sz="1300" b="1" dirty="0">
                <a:solidFill>
                  <a:schemeClr val="bg1"/>
                </a:solidFill>
                <a:latin typeface="Montserrat" pitchFamily="2" charset="0"/>
              </a:rPr>
              <a:t> </a:t>
            </a:r>
            <a:endParaRPr lang="en-US" sz="1300" b="1" dirty="0">
              <a:solidFill>
                <a:schemeClr val="bg1"/>
              </a:solidFill>
              <a:latin typeface="Montserrat" pitchFamily="2" charset="0"/>
            </a:endParaRPr>
          </a:p>
          <a:p>
            <a:pPr marL="355600" marR="5080" indent="-342900">
              <a:lnSpc>
                <a:spcPct val="150000"/>
              </a:lnSpc>
              <a:spcBef>
                <a:spcPts val="95"/>
              </a:spcBef>
              <a:buFont typeface="Wingdings" panose="05000000000000000000" pitchFamily="2" charset="2"/>
              <a:buChar char="Ø"/>
            </a:pPr>
            <a:r>
              <a:rPr lang="en-US" sz="1300" b="1" dirty="0" err="1">
                <a:solidFill>
                  <a:schemeClr val="bg1"/>
                </a:solidFill>
                <a:latin typeface="Montserrat" pitchFamily="2" charset="0"/>
              </a:rPr>
              <a:t>Dựa</a:t>
            </a:r>
            <a:r>
              <a:rPr lang="en-US" sz="1300" b="1" dirty="0">
                <a:solidFill>
                  <a:schemeClr val="bg1"/>
                </a:solidFill>
                <a:latin typeface="Montserrat" pitchFamily="2" charset="0"/>
              </a:rPr>
              <a:t> </a:t>
            </a:r>
            <a:r>
              <a:rPr lang="en-US" sz="1300" b="1" dirty="0" err="1">
                <a:solidFill>
                  <a:schemeClr val="bg1"/>
                </a:solidFill>
                <a:latin typeface="Montserrat" pitchFamily="2" charset="0"/>
              </a:rPr>
              <a:t>trên</a:t>
            </a:r>
            <a:r>
              <a:rPr lang="en-US" sz="1300" b="1" dirty="0">
                <a:solidFill>
                  <a:schemeClr val="bg1"/>
                </a:solidFill>
                <a:latin typeface="Montserrat" pitchFamily="2" charset="0"/>
              </a:rPr>
              <a:t> </a:t>
            </a:r>
            <a:r>
              <a:rPr lang="en-US" sz="1300" b="1" dirty="0" err="1">
                <a:solidFill>
                  <a:schemeClr val="bg1"/>
                </a:solidFill>
                <a:latin typeface="Montserrat" pitchFamily="2" charset="0"/>
              </a:rPr>
              <a:t>năng</a:t>
            </a:r>
            <a:r>
              <a:rPr lang="en-US" sz="1300" b="1" dirty="0">
                <a:solidFill>
                  <a:schemeClr val="bg1"/>
                </a:solidFill>
                <a:latin typeface="Montserrat" pitchFamily="2" charset="0"/>
              </a:rPr>
              <a:t> </a:t>
            </a:r>
            <a:r>
              <a:rPr lang="en-US" sz="1300" b="1" dirty="0" err="1">
                <a:solidFill>
                  <a:schemeClr val="bg1"/>
                </a:solidFill>
                <a:latin typeface="Montserrat" pitchFamily="2" charset="0"/>
              </a:rPr>
              <a:t>lực</a:t>
            </a:r>
            <a:r>
              <a:rPr lang="en-US" sz="1300" b="1" dirty="0">
                <a:solidFill>
                  <a:schemeClr val="bg1"/>
                </a:solidFill>
                <a:latin typeface="Montserrat" pitchFamily="2" charset="0"/>
              </a:rPr>
              <a:t> </a:t>
            </a:r>
            <a:r>
              <a:rPr lang="en-US" sz="1300" b="1" dirty="0" err="1">
                <a:solidFill>
                  <a:schemeClr val="bg1"/>
                </a:solidFill>
                <a:latin typeface="Montserrat" pitchFamily="2" charset="0"/>
              </a:rPr>
              <a:t>và</a:t>
            </a:r>
            <a:r>
              <a:rPr lang="en-US" sz="1300" b="1" dirty="0">
                <a:solidFill>
                  <a:schemeClr val="bg1"/>
                </a:solidFill>
                <a:latin typeface="Montserrat" pitchFamily="2" charset="0"/>
              </a:rPr>
              <a:t> </a:t>
            </a:r>
            <a:r>
              <a:rPr lang="en-US" sz="1300" b="1" dirty="0" err="1">
                <a:solidFill>
                  <a:schemeClr val="bg1"/>
                </a:solidFill>
                <a:latin typeface="Montserrat" pitchFamily="2" charset="0"/>
              </a:rPr>
              <a:t>nền</a:t>
            </a:r>
            <a:r>
              <a:rPr lang="en-US" sz="1300" b="1" dirty="0">
                <a:solidFill>
                  <a:schemeClr val="bg1"/>
                </a:solidFill>
                <a:latin typeface="Montserrat" pitchFamily="2" charset="0"/>
              </a:rPr>
              <a:t> </a:t>
            </a:r>
            <a:r>
              <a:rPr lang="en-US" sz="1300" b="1" dirty="0" err="1">
                <a:solidFill>
                  <a:schemeClr val="bg1"/>
                </a:solidFill>
                <a:latin typeface="Montserrat" pitchFamily="2" charset="0"/>
              </a:rPr>
              <a:t>tảng</a:t>
            </a:r>
            <a:r>
              <a:rPr lang="en-US" sz="1300" b="1" dirty="0">
                <a:solidFill>
                  <a:schemeClr val="bg1"/>
                </a:solidFill>
                <a:latin typeface="Montserrat" pitchFamily="2" charset="0"/>
              </a:rPr>
              <a:t> </a:t>
            </a:r>
            <a:r>
              <a:rPr lang="en-US" sz="1300" b="1" dirty="0" err="1">
                <a:solidFill>
                  <a:schemeClr val="bg1"/>
                </a:solidFill>
                <a:latin typeface="Montserrat" pitchFamily="2" charset="0"/>
              </a:rPr>
              <a:t>Công</a:t>
            </a:r>
            <a:r>
              <a:rPr lang="en-US" sz="1300" b="1" dirty="0">
                <a:solidFill>
                  <a:schemeClr val="bg1"/>
                </a:solidFill>
                <a:latin typeface="Montserrat" pitchFamily="2" charset="0"/>
              </a:rPr>
              <a:t> </a:t>
            </a:r>
            <a:r>
              <a:rPr lang="en-US" sz="1300" b="1" dirty="0" err="1">
                <a:solidFill>
                  <a:schemeClr val="bg1"/>
                </a:solidFill>
                <a:latin typeface="Montserrat" pitchFamily="2" charset="0"/>
              </a:rPr>
              <a:t>nghệ</a:t>
            </a:r>
            <a:r>
              <a:rPr lang="en-US" sz="1300" b="1" dirty="0">
                <a:solidFill>
                  <a:schemeClr val="bg1"/>
                </a:solidFill>
                <a:latin typeface="Montserrat" pitchFamily="2" charset="0"/>
              </a:rPr>
              <a:t>, </a:t>
            </a:r>
            <a:r>
              <a:rPr lang="en-US" sz="1300" b="1" dirty="0" err="1">
                <a:solidFill>
                  <a:schemeClr val="bg1"/>
                </a:solidFill>
                <a:latin typeface="Montserrat" pitchFamily="2" charset="0"/>
              </a:rPr>
              <a:t>Viễn</a:t>
            </a:r>
            <a:r>
              <a:rPr lang="en-US" sz="1300" b="1" dirty="0">
                <a:solidFill>
                  <a:schemeClr val="bg1"/>
                </a:solidFill>
                <a:latin typeface="Montserrat" pitchFamily="2" charset="0"/>
              </a:rPr>
              <a:t> </a:t>
            </a:r>
            <a:r>
              <a:rPr lang="en-US" sz="1300" b="1" dirty="0" err="1">
                <a:solidFill>
                  <a:schemeClr val="bg1"/>
                </a:solidFill>
                <a:latin typeface="Montserrat" pitchFamily="2" charset="0"/>
              </a:rPr>
              <a:t>thông</a:t>
            </a:r>
            <a:r>
              <a:rPr lang="en-US" sz="1300" b="1" dirty="0">
                <a:solidFill>
                  <a:schemeClr val="bg1"/>
                </a:solidFill>
                <a:latin typeface="Montserrat" pitchFamily="2" charset="0"/>
              </a:rPr>
              <a:t> </a:t>
            </a:r>
            <a:r>
              <a:rPr lang="en-US" sz="1300" b="1" dirty="0" err="1">
                <a:solidFill>
                  <a:schemeClr val="bg1"/>
                </a:solidFill>
                <a:latin typeface="Montserrat" pitchFamily="2" charset="0"/>
              </a:rPr>
              <a:t>của</a:t>
            </a:r>
            <a:r>
              <a:rPr lang="en-US" sz="1300" b="1" dirty="0">
                <a:solidFill>
                  <a:schemeClr val="bg1"/>
                </a:solidFill>
                <a:latin typeface="Montserrat" pitchFamily="2" charset="0"/>
              </a:rPr>
              <a:t> </a:t>
            </a:r>
            <a:r>
              <a:rPr lang="en-US" sz="1300" b="1" dirty="0" err="1">
                <a:solidFill>
                  <a:schemeClr val="bg1"/>
                </a:solidFill>
                <a:latin typeface="Montserrat" pitchFamily="2" charset="0"/>
              </a:rPr>
              <a:t>Mobifone</a:t>
            </a:r>
            <a:endParaRPr lang="en-US" sz="1300" b="1" dirty="0">
              <a:solidFill>
                <a:schemeClr val="bg1"/>
              </a:solidFill>
              <a:latin typeface="Montserrat" pitchFamily="2" charset="0"/>
            </a:endParaRPr>
          </a:p>
          <a:p>
            <a:pPr marL="355600" marR="5080" indent="-342900">
              <a:lnSpc>
                <a:spcPct val="150000"/>
              </a:lnSpc>
              <a:spcBef>
                <a:spcPts val="95"/>
              </a:spcBef>
              <a:buFont typeface="Wingdings" panose="05000000000000000000" pitchFamily="2" charset="2"/>
              <a:buChar char="Ø"/>
            </a:pPr>
            <a:r>
              <a:rPr lang="en-US" sz="1300" b="1" dirty="0" err="1">
                <a:solidFill>
                  <a:schemeClr val="bg1"/>
                </a:solidFill>
                <a:latin typeface="Montserrat" pitchFamily="2" charset="0"/>
              </a:rPr>
              <a:t>Kết</a:t>
            </a:r>
            <a:r>
              <a:rPr lang="en-US" sz="1300" b="1" dirty="0">
                <a:solidFill>
                  <a:schemeClr val="bg1"/>
                </a:solidFill>
                <a:latin typeface="Montserrat" pitchFamily="2" charset="0"/>
              </a:rPr>
              <a:t> </a:t>
            </a:r>
            <a:r>
              <a:rPr lang="en-US" sz="1300" b="1" dirty="0" err="1">
                <a:solidFill>
                  <a:schemeClr val="bg1"/>
                </a:solidFill>
                <a:latin typeface="Montserrat" pitchFamily="2" charset="0"/>
              </a:rPr>
              <a:t>hợp</a:t>
            </a:r>
            <a:r>
              <a:rPr lang="en-US" sz="1300" b="1" dirty="0">
                <a:solidFill>
                  <a:schemeClr val="bg1"/>
                </a:solidFill>
                <a:latin typeface="Montserrat" pitchFamily="2" charset="0"/>
              </a:rPr>
              <a:t> </a:t>
            </a:r>
            <a:r>
              <a:rPr lang="en-US" sz="1300" b="1" dirty="0" err="1">
                <a:solidFill>
                  <a:schemeClr val="bg1"/>
                </a:solidFill>
                <a:latin typeface="Montserrat" pitchFamily="2" charset="0"/>
              </a:rPr>
              <a:t>công</a:t>
            </a:r>
            <a:r>
              <a:rPr lang="en-US" sz="1300" b="1" dirty="0">
                <a:solidFill>
                  <a:schemeClr val="bg1"/>
                </a:solidFill>
                <a:latin typeface="Montserrat" pitchFamily="2" charset="0"/>
              </a:rPr>
              <a:t> </a:t>
            </a:r>
            <a:r>
              <a:rPr lang="en-US" sz="1300" b="1" dirty="0" err="1">
                <a:solidFill>
                  <a:schemeClr val="bg1"/>
                </a:solidFill>
                <a:latin typeface="Montserrat" pitchFamily="2" charset="0"/>
              </a:rPr>
              <a:t>cụ</a:t>
            </a:r>
            <a:r>
              <a:rPr lang="en-US" sz="1300" b="1" dirty="0">
                <a:solidFill>
                  <a:schemeClr val="bg1"/>
                </a:solidFill>
                <a:latin typeface="Montserrat" pitchFamily="2" charset="0"/>
              </a:rPr>
              <a:t> </a:t>
            </a:r>
            <a:r>
              <a:rPr lang="en-US" sz="1300" b="1" dirty="0" err="1">
                <a:solidFill>
                  <a:schemeClr val="bg1"/>
                </a:solidFill>
                <a:latin typeface="Montserrat" pitchFamily="2" charset="0"/>
              </a:rPr>
              <a:t>công</a:t>
            </a:r>
            <a:r>
              <a:rPr lang="en-US" sz="1300" b="1" dirty="0">
                <a:solidFill>
                  <a:schemeClr val="bg1"/>
                </a:solidFill>
                <a:latin typeface="Montserrat" pitchFamily="2" charset="0"/>
              </a:rPr>
              <a:t> </a:t>
            </a:r>
            <a:r>
              <a:rPr lang="en-US" sz="1300" b="1" dirty="0" err="1">
                <a:solidFill>
                  <a:schemeClr val="bg1"/>
                </a:solidFill>
                <a:latin typeface="Montserrat" pitchFamily="2" charset="0"/>
              </a:rPr>
              <a:t>nghệ</a:t>
            </a:r>
            <a:r>
              <a:rPr lang="en-US" sz="1300" b="1" dirty="0">
                <a:solidFill>
                  <a:schemeClr val="bg1"/>
                </a:solidFill>
                <a:latin typeface="Montserrat" pitchFamily="2" charset="0"/>
              </a:rPr>
              <a:t> </a:t>
            </a:r>
            <a:r>
              <a:rPr lang="en-US" sz="1300" b="1" dirty="0" err="1">
                <a:solidFill>
                  <a:schemeClr val="bg1"/>
                </a:solidFill>
                <a:latin typeface="Montserrat" pitchFamily="2" charset="0"/>
              </a:rPr>
              <a:t>bản</a:t>
            </a:r>
            <a:r>
              <a:rPr lang="en-US" sz="1300" b="1" dirty="0">
                <a:solidFill>
                  <a:schemeClr val="bg1"/>
                </a:solidFill>
                <a:latin typeface="Montserrat" pitchFamily="2" charset="0"/>
              </a:rPr>
              <a:t> </a:t>
            </a:r>
            <a:r>
              <a:rPr lang="en-US" sz="1300" b="1" dirty="0" err="1">
                <a:solidFill>
                  <a:schemeClr val="bg1"/>
                </a:solidFill>
                <a:latin typeface="Montserrat" pitchFamily="2" charset="0"/>
              </a:rPr>
              <a:t>quyền</a:t>
            </a:r>
            <a:r>
              <a:rPr lang="en-US" sz="1300" b="1" dirty="0">
                <a:solidFill>
                  <a:schemeClr val="bg1"/>
                </a:solidFill>
                <a:latin typeface="Montserrat" pitchFamily="2" charset="0"/>
              </a:rPr>
              <a:t> </a:t>
            </a:r>
            <a:r>
              <a:rPr lang="en-US" sz="1300" b="1" dirty="0" err="1">
                <a:solidFill>
                  <a:schemeClr val="bg1"/>
                </a:solidFill>
                <a:latin typeface="Montserrat" pitchFamily="2" charset="0"/>
              </a:rPr>
              <a:t>của</a:t>
            </a:r>
            <a:r>
              <a:rPr lang="en-US" sz="1300" b="1" dirty="0">
                <a:solidFill>
                  <a:schemeClr val="bg1"/>
                </a:solidFill>
                <a:latin typeface="Montserrat" pitchFamily="2" charset="0"/>
              </a:rPr>
              <a:t> DCC</a:t>
            </a:r>
            <a:endParaRPr lang="vi-VN" sz="1300" b="1" dirty="0">
              <a:solidFill>
                <a:schemeClr val="bg1"/>
              </a:solidFill>
              <a:latin typeface="Montserrat" pitchFamily="2" charset="0"/>
            </a:endParaRPr>
          </a:p>
          <a:p>
            <a:pPr marL="12700" marR="5080">
              <a:lnSpc>
                <a:spcPct val="150000"/>
              </a:lnSpc>
              <a:spcBef>
                <a:spcPts val="95"/>
              </a:spcBef>
            </a:pPr>
            <a:endParaRPr sz="1300" dirty="0">
              <a:solidFill>
                <a:schemeClr val="bg1"/>
              </a:solidFill>
              <a:latin typeface="Montserrat ExtraBold"/>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278" y="1982738"/>
            <a:ext cx="8171451" cy="4595865"/>
          </a:xfrm>
          <a:prstGeom prst="rect">
            <a:avLst/>
          </a:prstGeom>
        </p:spPr>
      </p:pic>
      <p:cxnSp>
        <p:nvCxnSpPr>
          <p:cNvPr id="2" name="Google Shape;1969;p54">
            <a:extLst>
              <a:ext uri="{FF2B5EF4-FFF2-40B4-BE49-F238E27FC236}">
                <a16:creationId xmlns:a16="http://schemas.microsoft.com/office/drawing/2014/main" id="{05CE00B7-3919-69F1-F3EB-1F3A88EB8A91}"/>
              </a:ext>
            </a:extLst>
          </p:cNvPr>
          <p:cNvCxnSpPr/>
          <p:nvPr/>
        </p:nvCxnSpPr>
        <p:spPr>
          <a:xfrm>
            <a:off x="2322424" y="125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606326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4" name="Hình chữ nhật 3">
            <a:extLst>
              <a:ext uri="{FF2B5EF4-FFF2-40B4-BE49-F238E27FC236}">
                <a16:creationId xmlns:a16="http://schemas.microsoft.com/office/drawing/2014/main" id="{F088788A-8CC3-7E2B-8511-8747792BEF1A}"/>
              </a:ext>
            </a:extLst>
          </p:cNvPr>
          <p:cNvSpPr/>
          <p:nvPr/>
        </p:nvSpPr>
        <p:spPr>
          <a:xfrm>
            <a:off x="1045029" y="4769617"/>
            <a:ext cx="5278735" cy="1074547"/>
          </a:xfrm>
          <a:prstGeom prst="rect">
            <a:avLst/>
          </a:prstGeom>
          <a:solidFill>
            <a:srgbClr val="0215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9" name="Hình chữ nhật 5">
            <a:extLst>
              <a:ext uri="{FF2B5EF4-FFF2-40B4-BE49-F238E27FC236}">
                <a16:creationId xmlns:a16="http://schemas.microsoft.com/office/drawing/2014/main" id="{1B92233D-286F-2BA5-D40A-8126D1A89CD8}"/>
              </a:ext>
            </a:extLst>
          </p:cNvPr>
          <p:cNvSpPr/>
          <p:nvPr/>
        </p:nvSpPr>
        <p:spPr>
          <a:xfrm>
            <a:off x="287499" y="-77"/>
            <a:ext cx="4005943" cy="6881729"/>
          </a:xfrm>
          <a:custGeom>
            <a:avLst/>
            <a:gdLst>
              <a:gd name="connsiteX0" fmla="*/ 0 w 2612572"/>
              <a:gd name="connsiteY0" fmla="*/ 0 h 5143498"/>
              <a:gd name="connsiteX1" fmla="*/ 2612572 w 2612572"/>
              <a:gd name="connsiteY1" fmla="*/ 0 h 5143498"/>
              <a:gd name="connsiteX2" fmla="*/ 2612572 w 2612572"/>
              <a:gd name="connsiteY2" fmla="*/ 5143498 h 5143498"/>
              <a:gd name="connsiteX3" fmla="*/ 0 w 2612572"/>
              <a:gd name="connsiteY3" fmla="*/ 5143498 h 5143498"/>
              <a:gd name="connsiteX4" fmla="*/ 0 w 2612572"/>
              <a:gd name="connsiteY4" fmla="*/ 0 h 5143498"/>
              <a:gd name="connsiteX0" fmla="*/ 0 w 2974312"/>
              <a:gd name="connsiteY0" fmla="*/ 10048 h 5153546"/>
              <a:gd name="connsiteX1" fmla="*/ 2974312 w 2974312"/>
              <a:gd name="connsiteY1" fmla="*/ 0 h 5153546"/>
              <a:gd name="connsiteX2" fmla="*/ 2612572 w 2974312"/>
              <a:gd name="connsiteY2" fmla="*/ 5153546 h 5153546"/>
              <a:gd name="connsiteX3" fmla="*/ 0 w 2974312"/>
              <a:gd name="connsiteY3" fmla="*/ 5153546 h 5153546"/>
              <a:gd name="connsiteX4" fmla="*/ 0 w 2974312"/>
              <a:gd name="connsiteY4" fmla="*/ 10048 h 5153546"/>
              <a:gd name="connsiteX0" fmla="*/ 0 w 2974312"/>
              <a:gd name="connsiteY0" fmla="*/ 10048 h 5173643"/>
              <a:gd name="connsiteX1" fmla="*/ 2974312 w 2974312"/>
              <a:gd name="connsiteY1" fmla="*/ 0 h 5173643"/>
              <a:gd name="connsiteX2" fmla="*/ 1497205 w 2974312"/>
              <a:gd name="connsiteY2" fmla="*/ 5173643 h 5173643"/>
              <a:gd name="connsiteX3" fmla="*/ 0 w 2974312"/>
              <a:gd name="connsiteY3" fmla="*/ 5153546 h 5173643"/>
              <a:gd name="connsiteX4" fmla="*/ 0 w 2974312"/>
              <a:gd name="connsiteY4" fmla="*/ 10048 h 5173643"/>
              <a:gd name="connsiteX0" fmla="*/ 0 w 3109508"/>
              <a:gd name="connsiteY0" fmla="*/ 0 h 5163595"/>
              <a:gd name="connsiteX1" fmla="*/ 3109508 w 3109508"/>
              <a:gd name="connsiteY1" fmla="*/ 10167 h 5163595"/>
              <a:gd name="connsiteX2" fmla="*/ 1497205 w 3109508"/>
              <a:gd name="connsiteY2" fmla="*/ 5163595 h 5163595"/>
              <a:gd name="connsiteX3" fmla="*/ 0 w 3109508"/>
              <a:gd name="connsiteY3" fmla="*/ 5143498 h 5163595"/>
              <a:gd name="connsiteX4" fmla="*/ 0 w 3109508"/>
              <a:gd name="connsiteY4" fmla="*/ 0 h 5163595"/>
              <a:gd name="connsiteX0" fmla="*/ 0 w 3109508"/>
              <a:gd name="connsiteY0" fmla="*/ 0 h 5143498"/>
              <a:gd name="connsiteX1" fmla="*/ 3109508 w 3109508"/>
              <a:gd name="connsiteY1" fmla="*/ 10167 h 5143498"/>
              <a:gd name="connsiteX2" fmla="*/ 1642801 w 3109508"/>
              <a:gd name="connsiteY2" fmla="*/ 5133273 h 5143498"/>
              <a:gd name="connsiteX3" fmla="*/ 0 w 3109508"/>
              <a:gd name="connsiteY3" fmla="*/ 5143498 h 5143498"/>
              <a:gd name="connsiteX4" fmla="*/ 0 w 3109508"/>
              <a:gd name="connsiteY4" fmla="*/ 0 h 5143498"/>
              <a:gd name="connsiteX0" fmla="*/ 0 w 3109508"/>
              <a:gd name="connsiteY0" fmla="*/ 0 h 5181320"/>
              <a:gd name="connsiteX1" fmla="*/ 3109508 w 3109508"/>
              <a:gd name="connsiteY1" fmla="*/ 10167 h 5181320"/>
              <a:gd name="connsiteX2" fmla="*/ 1628677 w 3109508"/>
              <a:gd name="connsiteY2" fmla="*/ 5181320 h 5181320"/>
              <a:gd name="connsiteX3" fmla="*/ 0 w 3109508"/>
              <a:gd name="connsiteY3" fmla="*/ 5143498 h 5181320"/>
              <a:gd name="connsiteX4" fmla="*/ 0 w 3109508"/>
              <a:gd name="connsiteY4" fmla="*/ 0 h 5181320"/>
              <a:gd name="connsiteX0" fmla="*/ 0 w 3109508"/>
              <a:gd name="connsiteY0" fmla="*/ 0 h 5191546"/>
              <a:gd name="connsiteX1" fmla="*/ 3109508 w 3109508"/>
              <a:gd name="connsiteY1" fmla="*/ 10167 h 5191546"/>
              <a:gd name="connsiteX2" fmla="*/ 1628677 w 3109508"/>
              <a:gd name="connsiteY2" fmla="*/ 5181320 h 5191546"/>
              <a:gd name="connsiteX3" fmla="*/ 14124 w 3109508"/>
              <a:gd name="connsiteY3" fmla="*/ 5191546 h 5191546"/>
              <a:gd name="connsiteX4" fmla="*/ 0 w 3109508"/>
              <a:gd name="connsiteY4" fmla="*/ 0 h 519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508" h="5191546">
                <a:moveTo>
                  <a:pt x="0" y="0"/>
                </a:moveTo>
                <a:lnTo>
                  <a:pt x="3109508" y="10167"/>
                </a:lnTo>
                <a:lnTo>
                  <a:pt x="1628677" y="5181320"/>
                </a:lnTo>
                <a:lnTo>
                  <a:pt x="14124" y="5191546"/>
                </a:lnTo>
                <a:lnTo>
                  <a:pt x="0" y="0"/>
                </a:lnTo>
                <a:close/>
              </a:path>
            </a:pathLst>
          </a:custGeom>
          <a:solidFill>
            <a:srgbClr val="FFAB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7" name="Hình chữ nhật 5">
            <a:extLst>
              <a:ext uri="{FF2B5EF4-FFF2-40B4-BE49-F238E27FC236}">
                <a16:creationId xmlns:a16="http://schemas.microsoft.com/office/drawing/2014/main" id="{C58D2844-1A95-9765-89FD-756FFE197B11}"/>
              </a:ext>
            </a:extLst>
          </p:cNvPr>
          <p:cNvSpPr/>
          <p:nvPr/>
        </p:nvSpPr>
        <p:spPr>
          <a:xfrm>
            <a:off x="-263" y="-32095"/>
            <a:ext cx="3456897" cy="6916888"/>
          </a:xfrm>
          <a:custGeom>
            <a:avLst/>
            <a:gdLst>
              <a:gd name="connsiteX0" fmla="*/ 0 w 2612572"/>
              <a:gd name="connsiteY0" fmla="*/ 0 h 5143498"/>
              <a:gd name="connsiteX1" fmla="*/ 2612572 w 2612572"/>
              <a:gd name="connsiteY1" fmla="*/ 0 h 5143498"/>
              <a:gd name="connsiteX2" fmla="*/ 2612572 w 2612572"/>
              <a:gd name="connsiteY2" fmla="*/ 5143498 h 5143498"/>
              <a:gd name="connsiteX3" fmla="*/ 0 w 2612572"/>
              <a:gd name="connsiteY3" fmla="*/ 5143498 h 5143498"/>
              <a:gd name="connsiteX4" fmla="*/ 0 w 2612572"/>
              <a:gd name="connsiteY4" fmla="*/ 0 h 5143498"/>
              <a:gd name="connsiteX0" fmla="*/ 0 w 2974312"/>
              <a:gd name="connsiteY0" fmla="*/ 10048 h 5153546"/>
              <a:gd name="connsiteX1" fmla="*/ 2974312 w 2974312"/>
              <a:gd name="connsiteY1" fmla="*/ 0 h 5153546"/>
              <a:gd name="connsiteX2" fmla="*/ 2612572 w 2974312"/>
              <a:gd name="connsiteY2" fmla="*/ 5153546 h 5153546"/>
              <a:gd name="connsiteX3" fmla="*/ 0 w 2974312"/>
              <a:gd name="connsiteY3" fmla="*/ 5153546 h 5153546"/>
              <a:gd name="connsiteX4" fmla="*/ 0 w 2974312"/>
              <a:gd name="connsiteY4" fmla="*/ 10048 h 5153546"/>
              <a:gd name="connsiteX0" fmla="*/ 0 w 2974312"/>
              <a:gd name="connsiteY0" fmla="*/ 10048 h 5173643"/>
              <a:gd name="connsiteX1" fmla="*/ 2974312 w 2974312"/>
              <a:gd name="connsiteY1" fmla="*/ 0 h 5173643"/>
              <a:gd name="connsiteX2" fmla="*/ 1497205 w 2974312"/>
              <a:gd name="connsiteY2" fmla="*/ 5173643 h 5173643"/>
              <a:gd name="connsiteX3" fmla="*/ 0 w 2974312"/>
              <a:gd name="connsiteY3" fmla="*/ 5153546 h 5173643"/>
              <a:gd name="connsiteX4" fmla="*/ 0 w 2974312"/>
              <a:gd name="connsiteY4" fmla="*/ 10048 h 5173643"/>
              <a:gd name="connsiteX0" fmla="*/ 0 w 2974312"/>
              <a:gd name="connsiteY0" fmla="*/ 10048 h 5153546"/>
              <a:gd name="connsiteX1" fmla="*/ 2974312 w 2974312"/>
              <a:gd name="connsiteY1" fmla="*/ 0 h 5153546"/>
              <a:gd name="connsiteX2" fmla="*/ 1266638 w 2974312"/>
              <a:gd name="connsiteY2" fmla="*/ 5133449 h 5153546"/>
              <a:gd name="connsiteX3" fmla="*/ 0 w 2974312"/>
              <a:gd name="connsiteY3" fmla="*/ 5153546 h 5153546"/>
              <a:gd name="connsiteX4" fmla="*/ 0 w 2974312"/>
              <a:gd name="connsiteY4" fmla="*/ 10048 h 5153546"/>
              <a:gd name="connsiteX0" fmla="*/ 0 w 2982141"/>
              <a:gd name="connsiteY0" fmla="*/ 10048 h 5153546"/>
              <a:gd name="connsiteX1" fmla="*/ 2982141 w 2982141"/>
              <a:gd name="connsiteY1" fmla="*/ 0 h 5153546"/>
              <a:gd name="connsiteX2" fmla="*/ 1274467 w 2982141"/>
              <a:gd name="connsiteY2" fmla="*/ 5133449 h 5153546"/>
              <a:gd name="connsiteX3" fmla="*/ 7829 w 2982141"/>
              <a:gd name="connsiteY3" fmla="*/ 5153546 h 5153546"/>
              <a:gd name="connsiteX4" fmla="*/ 0 w 2982141"/>
              <a:gd name="connsiteY4" fmla="*/ 10048 h 5153546"/>
              <a:gd name="connsiteX0" fmla="*/ 0 w 2982141"/>
              <a:gd name="connsiteY0" fmla="*/ 44168 h 5187666"/>
              <a:gd name="connsiteX1" fmla="*/ 2982141 w 2982141"/>
              <a:gd name="connsiteY1" fmla="*/ 0 h 5187666"/>
              <a:gd name="connsiteX2" fmla="*/ 1274467 w 2982141"/>
              <a:gd name="connsiteY2" fmla="*/ 5167569 h 5187666"/>
              <a:gd name="connsiteX3" fmla="*/ 7829 w 2982141"/>
              <a:gd name="connsiteY3" fmla="*/ 5187666 h 5187666"/>
              <a:gd name="connsiteX4" fmla="*/ 0 w 2982141"/>
              <a:gd name="connsiteY4" fmla="*/ 44168 h 5187666"/>
              <a:gd name="connsiteX0" fmla="*/ 15884 w 2974539"/>
              <a:gd name="connsiteY0" fmla="*/ 0 h 5232208"/>
              <a:gd name="connsiteX1" fmla="*/ 2974539 w 2974539"/>
              <a:gd name="connsiteY1" fmla="*/ 44542 h 5232208"/>
              <a:gd name="connsiteX2" fmla="*/ 1266865 w 2974539"/>
              <a:gd name="connsiteY2" fmla="*/ 5212111 h 5232208"/>
              <a:gd name="connsiteX3" fmla="*/ 227 w 2974539"/>
              <a:gd name="connsiteY3" fmla="*/ 5232208 h 5232208"/>
              <a:gd name="connsiteX4" fmla="*/ 15884 w 2974539"/>
              <a:gd name="connsiteY4" fmla="*/ 0 h 5232208"/>
              <a:gd name="connsiteX0" fmla="*/ 15884 w 2974539"/>
              <a:gd name="connsiteY0" fmla="*/ 10049 h 5187666"/>
              <a:gd name="connsiteX1" fmla="*/ 2974539 w 2974539"/>
              <a:gd name="connsiteY1" fmla="*/ 0 h 5187666"/>
              <a:gd name="connsiteX2" fmla="*/ 1266865 w 2974539"/>
              <a:gd name="connsiteY2" fmla="*/ 5167569 h 5187666"/>
              <a:gd name="connsiteX3" fmla="*/ 227 w 2974539"/>
              <a:gd name="connsiteY3" fmla="*/ 5187666 h 5187666"/>
              <a:gd name="connsiteX4" fmla="*/ 15884 w 2974539"/>
              <a:gd name="connsiteY4" fmla="*/ 10049 h 518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539" h="5187666">
                <a:moveTo>
                  <a:pt x="15884" y="10049"/>
                </a:moveTo>
                <a:lnTo>
                  <a:pt x="2974539" y="0"/>
                </a:lnTo>
                <a:lnTo>
                  <a:pt x="1266865" y="5167569"/>
                </a:lnTo>
                <a:lnTo>
                  <a:pt x="227" y="5187666"/>
                </a:lnTo>
                <a:cubicBezTo>
                  <a:pt x="-2383" y="3473167"/>
                  <a:pt x="18494" y="1724548"/>
                  <a:pt x="15884" y="10049"/>
                </a:cubicBezTo>
                <a:close/>
              </a:path>
            </a:pathLst>
          </a:custGeom>
          <a:solidFill>
            <a:srgbClr val="0215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2159" name="Google Shape;2159;p68"/>
          <p:cNvSpPr txBox="1">
            <a:spLocks noGrp="1"/>
          </p:cNvSpPr>
          <p:nvPr>
            <p:ph type="title"/>
          </p:nvPr>
        </p:nvSpPr>
        <p:spPr>
          <a:xfrm>
            <a:off x="3304761" y="4581939"/>
            <a:ext cx="7017026" cy="848405"/>
          </a:xfrm>
          <a:prstGeom prst="rect">
            <a:avLst/>
          </a:prstGeom>
        </p:spPr>
        <p:txBody>
          <a:bodyPr spcFirstLastPara="1" wrap="square" lIns="121900" tIns="121900" rIns="121900" bIns="121900" anchor="b" anchorCtr="0">
            <a:noAutofit/>
          </a:bodyPr>
          <a:lstStyle/>
          <a:p>
            <a:pPr algn="ctr"/>
            <a:r>
              <a:rPr lang="en" sz="4000" dirty="0"/>
              <a:t>THANKS &amp; REGARDS</a:t>
            </a:r>
            <a:endParaRPr sz="4000" dirty="0"/>
          </a:p>
        </p:txBody>
      </p:sp>
      <p:cxnSp>
        <p:nvCxnSpPr>
          <p:cNvPr id="2161" name="Google Shape;2161;p68"/>
          <p:cNvCxnSpPr/>
          <p:nvPr/>
        </p:nvCxnSpPr>
        <p:spPr>
          <a:xfrm>
            <a:off x="4427503" y="365978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5" name="Google Shape;228;p17">
            <a:extLst>
              <a:ext uri="{FF2B5EF4-FFF2-40B4-BE49-F238E27FC236}">
                <a16:creationId xmlns:a16="http://schemas.microsoft.com/office/drawing/2014/main" id="{FA5DF5EC-A27F-9B9B-D02A-5AA6240B1DDC}"/>
              </a:ext>
            </a:extLst>
          </p:cNvPr>
          <p:cNvPicPr preferRelativeResize="0"/>
          <p:nvPr/>
        </p:nvPicPr>
        <p:blipFill>
          <a:blip r:embed="rId3">
            <a:alphaModFix/>
          </a:blip>
          <a:stretch>
            <a:fillRect/>
          </a:stretch>
        </p:blipFill>
        <p:spPr>
          <a:xfrm>
            <a:off x="4417135" y="1554993"/>
            <a:ext cx="3813256" cy="2011011"/>
          </a:xfrm>
          <a:prstGeom prst="rect">
            <a:avLst/>
          </a:prstGeom>
          <a:noFill/>
          <a:ln>
            <a:noFill/>
          </a:ln>
        </p:spPr>
      </p:pic>
      <p:sp>
        <p:nvSpPr>
          <p:cNvPr id="6" name="Hình chữ nhật 5">
            <a:extLst>
              <a:ext uri="{FF2B5EF4-FFF2-40B4-BE49-F238E27FC236}">
                <a16:creationId xmlns:a16="http://schemas.microsoft.com/office/drawing/2014/main" id="{599E3DAE-A369-E726-2A0D-E159E74D4825}"/>
              </a:ext>
            </a:extLst>
          </p:cNvPr>
          <p:cNvSpPr/>
          <p:nvPr/>
        </p:nvSpPr>
        <p:spPr>
          <a:xfrm>
            <a:off x="0" y="448432"/>
            <a:ext cx="3831771" cy="6857997"/>
          </a:xfrm>
          <a:custGeom>
            <a:avLst/>
            <a:gdLst>
              <a:gd name="connsiteX0" fmla="*/ 0 w 2612572"/>
              <a:gd name="connsiteY0" fmla="*/ 0 h 5143498"/>
              <a:gd name="connsiteX1" fmla="*/ 2612572 w 2612572"/>
              <a:gd name="connsiteY1" fmla="*/ 0 h 5143498"/>
              <a:gd name="connsiteX2" fmla="*/ 2612572 w 2612572"/>
              <a:gd name="connsiteY2" fmla="*/ 5143498 h 5143498"/>
              <a:gd name="connsiteX3" fmla="*/ 0 w 2612572"/>
              <a:gd name="connsiteY3" fmla="*/ 5143498 h 5143498"/>
              <a:gd name="connsiteX4" fmla="*/ 0 w 2612572"/>
              <a:gd name="connsiteY4" fmla="*/ 0 h 5143498"/>
              <a:gd name="connsiteX0" fmla="*/ 0 w 2974312"/>
              <a:gd name="connsiteY0" fmla="*/ 10048 h 5153546"/>
              <a:gd name="connsiteX1" fmla="*/ 2974312 w 2974312"/>
              <a:gd name="connsiteY1" fmla="*/ 0 h 5153546"/>
              <a:gd name="connsiteX2" fmla="*/ 2612572 w 2974312"/>
              <a:gd name="connsiteY2" fmla="*/ 5153546 h 5153546"/>
              <a:gd name="connsiteX3" fmla="*/ 0 w 2974312"/>
              <a:gd name="connsiteY3" fmla="*/ 5153546 h 5153546"/>
              <a:gd name="connsiteX4" fmla="*/ 0 w 2974312"/>
              <a:gd name="connsiteY4" fmla="*/ 10048 h 5153546"/>
              <a:gd name="connsiteX0" fmla="*/ 0 w 2974312"/>
              <a:gd name="connsiteY0" fmla="*/ 10048 h 5173643"/>
              <a:gd name="connsiteX1" fmla="*/ 2974312 w 2974312"/>
              <a:gd name="connsiteY1" fmla="*/ 0 h 5173643"/>
              <a:gd name="connsiteX2" fmla="*/ 1497205 w 2974312"/>
              <a:gd name="connsiteY2" fmla="*/ 5173643 h 5173643"/>
              <a:gd name="connsiteX3" fmla="*/ 0 w 2974312"/>
              <a:gd name="connsiteY3" fmla="*/ 5153546 h 5173643"/>
              <a:gd name="connsiteX4" fmla="*/ 0 w 2974312"/>
              <a:gd name="connsiteY4" fmla="*/ 10048 h 517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312" h="5173643">
                <a:moveTo>
                  <a:pt x="0" y="10048"/>
                </a:moveTo>
                <a:lnTo>
                  <a:pt x="2974312" y="0"/>
                </a:lnTo>
                <a:lnTo>
                  <a:pt x="1497205" y="5173643"/>
                </a:lnTo>
                <a:lnTo>
                  <a:pt x="0" y="5153546"/>
                </a:lnTo>
                <a:lnTo>
                  <a:pt x="0" y="10048"/>
                </a:lnTo>
                <a:close/>
              </a:path>
            </a:pathLst>
          </a:custGeom>
          <a:blipFill>
            <a:blip r:embed="rId4"/>
            <a:srcRect/>
            <a:stretch>
              <a:fillRect l="-20370" t="9104" r="-77432" b="150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2" name="Google Shape;2159;p68">
            <a:extLst>
              <a:ext uri="{FF2B5EF4-FFF2-40B4-BE49-F238E27FC236}">
                <a16:creationId xmlns:a16="http://schemas.microsoft.com/office/drawing/2014/main" id="{FE24BFDF-1851-293A-1A44-5D68B3F6B509}"/>
              </a:ext>
            </a:extLst>
          </p:cNvPr>
          <p:cNvSpPr txBox="1">
            <a:spLocks/>
          </p:cNvSpPr>
          <p:nvPr/>
        </p:nvSpPr>
        <p:spPr>
          <a:xfrm>
            <a:off x="3044661" y="3761857"/>
            <a:ext cx="7017026" cy="84840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Montserrat ExtraBold"/>
              <a:buNone/>
              <a:defRPr sz="4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600"/>
              <a:buFont typeface="Montserrat"/>
              <a:buNone/>
              <a:defRPr sz="4800" b="0" i="0" u="none" strike="noStrike" cap="none">
                <a:solidFill>
                  <a:schemeClr val="lt1"/>
                </a:solidFill>
                <a:latin typeface="Montserrat"/>
                <a:ea typeface="Montserrat"/>
                <a:cs typeface="Montserrat"/>
                <a:sym typeface="Montserrat"/>
              </a:defRPr>
            </a:lvl9pPr>
          </a:lstStyle>
          <a:p>
            <a:pPr algn="ctr"/>
            <a:r>
              <a:rPr lang="en-GB" sz="1600" b="1" kern="0" dirty="0">
                <a:solidFill>
                  <a:srgbClr val="FFC000"/>
                </a:solidFill>
              </a:rPr>
              <a:t>TRÌNH BÀY: HOÀNG ĐÌNH CHUNG</a:t>
            </a:r>
          </a:p>
          <a:p>
            <a:pPr algn="ctr"/>
            <a:r>
              <a:rPr lang="en-GB" sz="1600" b="1" kern="0" dirty="0">
                <a:solidFill>
                  <a:srgbClr val="FFC000"/>
                </a:solidFill>
              </a:rPr>
              <a:t>GIÁM ĐỐC TRUNG TÂM BẢN QUYỀN SỐ</a:t>
            </a:r>
            <a:endParaRPr lang="en-US" sz="1600" b="1" kern="0" dirty="0">
              <a:solidFill>
                <a:srgbClr val="FFC000"/>
              </a:solidFill>
            </a:endParaRPr>
          </a:p>
        </p:txBody>
      </p:sp>
    </p:spTree>
    <p:extLst>
      <p:ext uri="{BB962C8B-B14F-4D97-AF65-F5344CB8AC3E}">
        <p14:creationId xmlns:p14="http://schemas.microsoft.com/office/powerpoint/2010/main" val="1767297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Google Shape;1969;p54">
            <a:extLst>
              <a:ext uri="{FF2B5EF4-FFF2-40B4-BE49-F238E27FC236}">
                <a16:creationId xmlns:a16="http://schemas.microsoft.com/office/drawing/2014/main" id="{1D150131-8546-2AF7-BCE9-B14F8A6A7376}"/>
              </a:ext>
            </a:extLst>
          </p:cNvPr>
          <p:cNvCxnSpPr/>
          <p:nvPr/>
        </p:nvCxnSpPr>
        <p:spPr>
          <a:xfrm>
            <a:off x="3142402" y="1232860"/>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8" name="Google Shape;1955;p54">
            <a:extLst>
              <a:ext uri="{FF2B5EF4-FFF2-40B4-BE49-F238E27FC236}">
                <a16:creationId xmlns:a16="http://schemas.microsoft.com/office/drawing/2014/main" id="{82BC0356-F0F8-2D84-984D-6AD12DB60703}"/>
              </a:ext>
            </a:extLst>
          </p:cNvPr>
          <p:cNvSpPr txBox="1">
            <a:spLocks noGrp="1"/>
          </p:cNvSpPr>
          <p:nvPr>
            <p:ph type="title"/>
          </p:nvPr>
        </p:nvSpPr>
        <p:spPr>
          <a:xfrm>
            <a:off x="1251332" y="593367"/>
            <a:ext cx="10869331" cy="1255200"/>
          </a:xfrm>
          <a:prstGeom prst="rect">
            <a:avLst/>
          </a:prstGeom>
        </p:spPr>
        <p:txBody>
          <a:bodyPr spcFirstLastPara="1" wrap="square" lIns="121897" tIns="121897" rIns="121897" bIns="121897" anchor="t" anchorCtr="0">
            <a:noAutofit/>
          </a:bodyPr>
          <a:lstStyle/>
          <a:p>
            <a:r>
              <a:rPr lang="en-US" sz="3000" dirty="0">
                <a:solidFill>
                  <a:srgbClr val="00B0F0"/>
                </a:solidFill>
              </a:rPr>
              <a:t>CÁC LOẠI TÀI SẢN</a:t>
            </a:r>
            <a:r>
              <a:rPr lang="en" sz="3000" dirty="0">
                <a:solidFill>
                  <a:srgbClr val="00B0F0"/>
                </a:solidFill>
              </a:rPr>
              <a:t> </a:t>
            </a:r>
            <a:r>
              <a:rPr lang="en" sz="3000" dirty="0"/>
              <a:t>TRÊN NỀN TẢNG SỐ</a:t>
            </a:r>
            <a:endParaRPr sz="3000" dirty="0"/>
          </a:p>
        </p:txBody>
      </p:sp>
      <p:sp>
        <p:nvSpPr>
          <p:cNvPr id="4" name="Content Placeholder 2">
            <a:extLst>
              <a:ext uri="{FF2B5EF4-FFF2-40B4-BE49-F238E27FC236}">
                <a16:creationId xmlns:a16="http://schemas.microsoft.com/office/drawing/2014/main" id="{D35C95DF-2B91-48DF-BA98-DE448DE253B5}"/>
              </a:ext>
            </a:extLst>
          </p:cNvPr>
          <p:cNvSpPr txBox="1">
            <a:spLocks/>
          </p:cNvSpPr>
          <p:nvPr/>
        </p:nvSpPr>
        <p:spPr>
          <a:xfrm>
            <a:off x="233571" y="1411357"/>
            <a:ext cx="11509512" cy="5173316"/>
          </a:xfrm>
          <a:prstGeom prst="rect">
            <a:avLst/>
          </a:prstGeom>
          <a:solidFill>
            <a:srgbClr val="00717D"/>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fontAlgn="base">
              <a:spcBef>
                <a:spcPts val="300"/>
              </a:spcBef>
              <a:spcAft>
                <a:spcPts val="300"/>
              </a:spcAft>
            </a:pPr>
            <a:r>
              <a:rPr lang="en-US" sz="1300" b="1" kern="0" dirty="0">
                <a:solidFill>
                  <a:srgbClr val="FF0000"/>
                </a:solidFill>
                <a:latin typeface="Montserrat"/>
                <a:cs typeface="Times" panose="02020603050405020304" pitchFamily="18" charset="0"/>
              </a:rPr>
              <a:t>1. </a:t>
            </a:r>
            <a:r>
              <a:rPr lang="vi-VN" sz="1300" b="1" kern="0" dirty="0">
                <a:solidFill>
                  <a:srgbClr val="FF0000"/>
                </a:solidFill>
                <a:latin typeface="Montserrat"/>
                <a:cs typeface="Times" panose="02020603050405020304" pitchFamily="18" charset="0"/>
              </a:rPr>
              <a:t>Tiền điện tử hay tiền kỹ thuật số</a:t>
            </a:r>
          </a:p>
          <a:p>
            <a:pPr fontAlgn="base">
              <a:spcBef>
                <a:spcPts val="300"/>
              </a:spcBef>
              <a:spcAft>
                <a:spcPts val="300"/>
              </a:spcAft>
            </a:pPr>
            <a:r>
              <a:rPr lang="en-US" sz="1300" b="1" kern="0" dirty="0">
                <a:solidFill>
                  <a:srgbClr val="FF0000"/>
                </a:solidFill>
                <a:latin typeface="Montserrat"/>
                <a:cs typeface="Times" panose="02020603050405020304" pitchFamily="18" charset="0"/>
              </a:rPr>
              <a:t>2. </a:t>
            </a:r>
            <a:r>
              <a:rPr lang="vi-VN" sz="1300" b="1" kern="0" dirty="0">
                <a:solidFill>
                  <a:srgbClr val="FF0000"/>
                </a:solidFill>
                <a:latin typeface="Montserrat"/>
                <a:cs typeface="Times" panose="02020603050405020304" pitchFamily="18" charset="0"/>
              </a:rPr>
              <a:t>Đồ sưu tầm kỹ thuật số, tài sản phi vật ký trên Blockchain</a:t>
            </a:r>
          </a:p>
          <a:p>
            <a:pPr fontAlgn="base">
              <a:spcBef>
                <a:spcPts val="300"/>
              </a:spcBef>
              <a:spcAft>
                <a:spcPts val="300"/>
              </a:spcAft>
            </a:pPr>
            <a:r>
              <a:rPr lang="vi-VN" sz="1300" b="1" kern="0" dirty="0">
                <a:solidFill>
                  <a:schemeClr val="bg1"/>
                </a:solidFill>
                <a:latin typeface="Montserrat"/>
                <a:cs typeface="Times" panose="02020603050405020304" pitchFamily="18" charset="0"/>
              </a:rPr>
              <a:t>Nhờ sự phát triển của blockchain, chúng ta đã chứng kiến ​​sự bùng nổ về đồ sưu tầm kỹ thuật số và token không thể thay thế (NFT). Đây là những mặt hàng số độc đáo như tác phẩm nghệ thuật số, âm nhạc và thậm chí cả các dòng tweet có giá trị cụ thể gắn liền với chúng, thường là do độ hiếm hoặc danh tiếng của người tạo ra chúng.</a:t>
            </a:r>
          </a:p>
          <a:p>
            <a:pPr fontAlgn="base">
              <a:spcBef>
                <a:spcPts val="300"/>
              </a:spcBef>
              <a:spcAft>
                <a:spcPts val="300"/>
              </a:spcAft>
            </a:pPr>
            <a:r>
              <a:rPr lang="en-US" sz="1300" b="1" kern="0" dirty="0">
                <a:solidFill>
                  <a:srgbClr val="FF0000"/>
                </a:solidFill>
                <a:latin typeface="Montserrat"/>
                <a:cs typeface="Times" panose="02020603050405020304" pitchFamily="18" charset="0"/>
              </a:rPr>
              <a:t>3. </a:t>
            </a:r>
            <a:r>
              <a:rPr lang="vi-VN" sz="1300" b="1" kern="0" dirty="0">
                <a:solidFill>
                  <a:srgbClr val="FF0000"/>
                </a:solidFill>
                <a:latin typeface="Montserrat"/>
                <a:cs typeface="Times" panose="02020603050405020304" pitchFamily="18" charset="0"/>
              </a:rPr>
              <a:t>Nội dung kỹ thuật số</a:t>
            </a:r>
          </a:p>
          <a:p>
            <a:pPr fontAlgn="base">
              <a:spcBef>
                <a:spcPts val="300"/>
              </a:spcBef>
              <a:spcAft>
                <a:spcPts val="300"/>
              </a:spcAft>
            </a:pPr>
            <a:r>
              <a:rPr lang="vi-VN" sz="1300" b="1" kern="0" dirty="0">
                <a:solidFill>
                  <a:schemeClr val="bg1"/>
                </a:solidFill>
                <a:latin typeface="Montserrat"/>
                <a:cs typeface="Times" panose="02020603050405020304" pitchFamily="18" charset="0"/>
              </a:rPr>
              <a:t>Điều này có thể bao gồm từ sách điện tử, tệp nhạc kỹ thuật số và tải xuống phim. Khi bạn mua một cuốn sách hoặc bài hát kỹ thuật số, bạn đang mua một tài sản được cấp phép.</a:t>
            </a:r>
          </a:p>
          <a:p>
            <a:pPr fontAlgn="base">
              <a:spcBef>
                <a:spcPts val="300"/>
              </a:spcBef>
              <a:spcAft>
                <a:spcPts val="300"/>
              </a:spcAft>
            </a:pPr>
            <a:r>
              <a:rPr lang="en-US" sz="1300" b="1" kern="0" dirty="0">
                <a:solidFill>
                  <a:srgbClr val="FF0000"/>
                </a:solidFill>
                <a:latin typeface="Montserrat"/>
                <a:cs typeface="Times" panose="02020603050405020304" pitchFamily="18" charset="0"/>
              </a:rPr>
              <a:t>4. </a:t>
            </a:r>
            <a:r>
              <a:rPr lang="vi-VN" sz="1300" b="1" kern="0" dirty="0">
                <a:solidFill>
                  <a:srgbClr val="FF0000"/>
                </a:solidFill>
                <a:latin typeface="Montserrat"/>
                <a:cs typeface="Times" panose="02020603050405020304" pitchFamily="18" charset="0"/>
              </a:rPr>
              <a:t>Giấy phép số</a:t>
            </a:r>
          </a:p>
          <a:p>
            <a:pPr fontAlgn="base">
              <a:spcBef>
                <a:spcPts val="300"/>
              </a:spcBef>
              <a:spcAft>
                <a:spcPts val="300"/>
              </a:spcAft>
            </a:pPr>
            <a:r>
              <a:rPr lang="vi-VN" sz="1300" b="1" kern="0" dirty="0">
                <a:solidFill>
                  <a:schemeClr val="bg1"/>
                </a:solidFill>
                <a:latin typeface="Montserrat"/>
                <a:cs typeface="Times" panose="02020603050405020304" pitchFamily="18" charset="0"/>
              </a:rPr>
              <a:t>Giấy phép hoặc đăng ký phần mềm thuộc danh mục này. Khi bạn mua phần mềm hoặc dịch vụ dựa trên đăng ký như Adobe Creative Cloud hoặc Microsoft Office, bạn đang mua giấy phép sử dụng tài sản số đó.</a:t>
            </a:r>
            <a:endParaRPr lang="en-US" sz="1300" b="1" kern="0" dirty="0">
              <a:solidFill>
                <a:schemeClr val="bg1"/>
              </a:solidFill>
              <a:latin typeface="Montserrat"/>
              <a:cs typeface="Times" panose="02020603050405020304" pitchFamily="18" charset="0"/>
            </a:endParaRPr>
          </a:p>
          <a:p>
            <a:pPr fontAlgn="base">
              <a:spcBef>
                <a:spcPts val="300"/>
              </a:spcBef>
              <a:spcAft>
                <a:spcPts val="300"/>
              </a:spcAft>
            </a:pPr>
            <a:r>
              <a:rPr lang="en-US" sz="1300" b="1" kern="0" dirty="0">
                <a:solidFill>
                  <a:srgbClr val="FF0000"/>
                </a:solidFill>
                <a:latin typeface="Montserrat"/>
                <a:cs typeface="Times" panose="02020603050405020304" pitchFamily="18" charset="0"/>
              </a:rPr>
              <a:t>5. </a:t>
            </a:r>
            <a:r>
              <a:rPr lang="vi-VN" sz="1300" b="1" kern="0" dirty="0">
                <a:solidFill>
                  <a:srgbClr val="FF0000"/>
                </a:solidFill>
                <a:latin typeface="Montserrat"/>
                <a:cs typeface="Times" panose="02020603050405020304" pitchFamily="18" charset="0"/>
              </a:rPr>
              <a:t>Hàng hóa ảo</a:t>
            </a:r>
          </a:p>
          <a:p>
            <a:pPr fontAlgn="base">
              <a:spcBef>
                <a:spcPts val="300"/>
              </a:spcBef>
              <a:spcAft>
                <a:spcPts val="300"/>
              </a:spcAft>
            </a:pPr>
            <a:r>
              <a:rPr lang="vi-VN" sz="1300" b="1" kern="0" dirty="0">
                <a:solidFill>
                  <a:schemeClr val="bg1"/>
                </a:solidFill>
                <a:latin typeface="Montserrat"/>
                <a:cs typeface="Times" panose="02020603050405020304" pitchFamily="18" charset="0"/>
              </a:rPr>
              <a:t>Trong game online, hàng hóa ảo như tiền tệ trong trò chơi, trang phục, vũ khí và các vật phẩm khác mà người chơi có thể mua hoặc kiếm được có giá trị đáng kể. Nhiều người chơi chi tiền thật để mua những vật phẩm này, biến chúng thành tài sản số hợp pháp.</a:t>
            </a:r>
          </a:p>
          <a:p>
            <a:pPr fontAlgn="base">
              <a:spcBef>
                <a:spcPts val="300"/>
              </a:spcBef>
              <a:spcAft>
                <a:spcPts val="300"/>
              </a:spcAft>
            </a:pPr>
            <a:r>
              <a:rPr lang="en-US" sz="1300" b="1" kern="0" dirty="0">
                <a:solidFill>
                  <a:srgbClr val="FF0000"/>
                </a:solidFill>
                <a:latin typeface="Montserrat"/>
                <a:cs typeface="Times" panose="02020603050405020304" pitchFamily="18" charset="0"/>
              </a:rPr>
              <a:t>6. </a:t>
            </a:r>
            <a:r>
              <a:rPr lang="vi-VN" sz="1300" b="1" kern="0" dirty="0">
                <a:solidFill>
                  <a:srgbClr val="FF0000"/>
                </a:solidFill>
                <a:latin typeface="Montserrat"/>
                <a:cs typeface="Times" panose="02020603050405020304" pitchFamily="18" charset="0"/>
              </a:rPr>
              <a:t>Bản quyền và sở hữu trí tuệ</a:t>
            </a:r>
          </a:p>
          <a:p>
            <a:pPr fontAlgn="base">
              <a:spcBef>
                <a:spcPts val="300"/>
              </a:spcBef>
              <a:spcAft>
                <a:spcPts val="300"/>
              </a:spcAft>
            </a:pPr>
            <a:r>
              <a:rPr lang="vi-VN" sz="1300" b="1" kern="0" dirty="0">
                <a:solidFill>
                  <a:schemeClr val="bg1"/>
                </a:solidFill>
                <a:latin typeface="Montserrat"/>
                <a:cs typeface="Times" panose="02020603050405020304" pitchFamily="18" charset="0"/>
              </a:rPr>
              <a:t>Điều này bao gồm các tài liệu có giá trị do thông tin chứa trong đó. Đây có thể là tài liệu nghiên cứu, báo cáo đặc biệt hoặc chứng chỉ số.</a:t>
            </a:r>
          </a:p>
          <a:p>
            <a:pPr fontAlgn="base">
              <a:spcBef>
                <a:spcPts val="300"/>
              </a:spcBef>
              <a:spcAft>
                <a:spcPts val="300"/>
              </a:spcAft>
            </a:pPr>
            <a:r>
              <a:rPr lang="en-US" sz="1300" b="1" kern="0" dirty="0">
                <a:solidFill>
                  <a:srgbClr val="FF0000"/>
                </a:solidFill>
                <a:latin typeface="Montserrat"/>
                <a:cs typeface="Times" panose="02020603050405020304" pitchFamily="18" charset="0"/>
              </a:rPr>
              <a:t>7. </a:t>
            </a:r>
            <a:r>
              <a:rPr lang="vi-VN" sz="1300" b="1" kern="0" dirty="0">
                <a:solidFill>
                  <a:srgbClr val="FF0000"/>
                </a:solidFill>
                <a:latin typeface="Montserrat"/>
                <a:cs typeface="Times" panose="02020603050405020304" pitchFamily="18" charset="0"/>
              </a:rPr>
              <a:t>Tên miền website và phần mềm</a:t>
            </a:r>
          </a:p>
          <a:p>
            <a:pPr fontAlgn="base">
              <a:spcBef>
                <a:spcPts val="300"/>
              </a:spcBef>
              <a:spcAft>
                <a:spcPts val="300"/>
              </a:spcAft>
            </a:pPr>
            <a:r>
              <a:rPr lang="vi-VN" sz="1300" b="1" kern="0" dirty="0">
                <a:solidFill>
                  <a:schemeClr val="bg1"/>
                </a:solidFill>
                <a:latin typeface="Montserrat"/>
                <a:cs typeface="Times" panose="02020603050405020304" pitchFamily="18" charset="0"/>
              </a:rPr>
              <a:t>Tên miền của trang web, đặc biệt là tên miền được tìm kiếm nhiều, có thể được coi là tài sản số. Tên miền hoặc phần mềm có thể được mua, bán hoặc cho thuê, giống như tài sản vật chất.</a:t>
            </a:r>
          </a:p>
          <a:p>
            <a:pPr fontAlgn="base">
              <a:spcBef>
                <a:spcPts val="300"/>
              </a:spcBef>
              <a:spcAft>
                <a:spcPts val="300"/>
              </a:spcAft>
            </a:pPr>
            <a:endParaRPr lang="vi-VN" sz="1300" b="1" kern="0" dirty="0">
              <a:solidFill>
                <a:schemeClr val="bg1"/>
              </a:solidFill>
              <a:latin typeface="Montserrat"/>
              <a:cs typeface="Times" panose="02020603050405020304" pitchFamily="18" charset="0"/>
            </a:endParaRPr>
          </a:p>
        </p:txBody>
      </p:sp>
    </p:spTree>
    <p:extLst>
      <p:ext uri="{BB962C8B-B14F-4D97-AF65-F5344CB8AC3E}">
        <p14:creationId xmlns:p14="http://schemas.microsoft.com/office/powerpoint/2010/main" val="272042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Google Shape;1969;p54">
            <a:extLst>
              <a:ext uri="{FF2B5EF4-FFF2-40B4-BE49-F238E27FC236}">
                <a16:creationId xmlns:a16="http://schemas.microsoft.com/office/drawing/2014/main" id="{1D150131-8546-2AF7-BCE9-B14F8A6A7376}"/>
              </a:ext>
            </a:extLst>
          </p:cNvPr>
          <p:cNvCxnSpPr/>
          <p:nvPr/>
        </p:nvCxnSpPr>
        <p:spPr>
          <a:xfrm>
            <a:off x="3823232" y="1312373"/>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8" name="Google Shape;1955;p54">
            <a:extLst>
              <a:ext uri="{FF2B5EF4-FFF2-40B4-BE49-F238E27FC236}">
                <a16:creationId xmlns:a16="http://schemas.microsoft.com/office/drawing/2014/main" id="{82BC0356-F0F8-2D84-984D-6AD12DB60703}"/>
              </a:ext>
            </a:extLst>
          </p:cNvPr>
          <p:cNvSpPr txBox="1">
            <a:spLocks noGrp="1"/>
          </p:cNvSpPr>
          <p:nvPr>
            <p:ph type="title"/>
          </p:nvPr>
        </p:nvSpPr>
        <p:spPr>
          <a:xfrm>
            <a:off x="705678" y="593367"/>
            <a:ext cx="11414985" cy="1255200"/>
          </a:xfrm>
          <a:prstGeom prst="rect">
            <a:avLst/>
          </a:prstGeom>
        </p:spPr>
        <p:txBody>
          <a:bodyPr spcFirstLastPara="1" wrap="square" lIns="121897" tIns="121897" rIns="121897" bIns="121897" anchor="t" anchorCtr="0">
            <a:noAutofit/>
          </a:bodyPr>
          <a:lstStyle/>
          <a:p>
            <a:r>
              <a:rPr lang="en-US" sz="3000" dirty="0">
                <a:solidFill>
                  <a:srgbClr val="00B0F0"/>
                </a:solidFill>
              </a:rPr>
              <a:t>TÀI SẢN SỐ</a:t>
            </a:r>
            <a:r>
              <a:rPr lang="en" sz="3000" dirty="0">
                <a:solidFill>
                  <a:srgbClr val="00B0F0"/>
                </a:solidFill>
              </a:rPr>
              <a:t> </a:t>
            </a:r>
            <a:r>
              <a:rPr lang="en" sz="3000" dirty="0"/>
              <a:t>BÁO CHÍ, PHÁT THANH, TRUYỀN HÌNH</a:t>
            </a:r>
            <a:endParaRPr sz="3000" dirty="0"/>
          </a:p>
        </p:txBody>
      </p:sp>
      <p:sp>
        <p:nvSpPr>
          <p:cNvPr id="4" name="Content Placeholder 2">
            <a:extLst>
              <a:ext uri="{FF2B5EF4-FFF2-40B4-BE49-F238E27FC236}">
                <a16:creationId xmlns:a16="http://schemas.microsoft.com/office/drawing/2014/main" id="{D35C95DF-2B91-48DF-BA98-DE448DE253B5}"/>
              </a:ext>
            </a:extLst>
          </p:cNvPr>
          <p:cNvSpPr txBox="1">
            <a:spLocks/>
          </p:cNvSpPr>
          <p:nvPr/>
        </p:nvSpPr>
        <p:spPr>
          <a:xfrm>
            <a:off x="308113" y="1565413"/>
            <a:ext cx="7255565" cy="5019260"/>
          </a:xfrm>
          <a:prstGeom prst="rect">
            <a:avLst/>
          </a:prstGeom>
          <a:solidFill>
            <a:srgbClr val="00717D"/>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600"/>
              </a:spcBef>
              <a:spcAft>
                <a:spcPts val="600"/>
              </a:spcAft>
            </a:pPr>
            <a:r>
              <a:rPr lang="en-US" sz="1300" b="1" kern="0" dirty="0" err="1">
                <a:solidFill>
                  <a:srgbClr val="FF0000"/>
                </a:solidFill>
                <a:latin typeface="Montserrat"/>
                <a:cs typeface="Times" panose="02020603050405020304" pitchFamily="18" charset="0"/>
              </a:rPr>
              <a:t>Tài</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sản</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số</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trong</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lĩnh</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vực</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báo</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chí</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được</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hình</a:t>
            </a:r>
            <a:r>
              <a:rPr lang="en-US" sz="1300" b="1" kern="0" dirty="0">
                <a:solidFill>
                  <a:srgbClr val="FF0000"/>
                </a:solidFill>
                <a:latin typeface="Montserrat"/>
                <a:cs typeface="Times" panose="02020603050405020304" pitchFamily="18" charset="0"/>
              </a:rPr>
              <a:t> </a:t>
            </a:r>
            <a:r>
              <a:rPr lang="en-US" sz="1300" b="1" kern="0" dirty="0" err="1">
                <a:solidFill>
                  <a:srgbClr val="FF0000"/>
                </a:solidFill>
                <a:latin typeface="Montserrat"/>
                <a:cs typeface="Times" panose="02020603050405020304" pitchFamily="18" charset="0"/>
              </a:rPr>
              <a:t>thành</a:t>
            </a:r>
            <a:endParaRPr lang="en-US" sz="1300" b="1" kern="0" dirty="0">
              <a:solidFill>
                <a:schemeClr val="bg1"/>
              </a:solidFill>
              <a:latin typeface="Montserrat"/>
              <a:cs typeface="Times" panose="02020603050405020304" pitchFamily="18" charset="0"/>
            </a:endParaRPr>
          </a:p>
          <a:p>
            <a:pPr>
              <a:spcBef>
                <a:spcPts val="600"/>
              </a:spcBef>
              <a:spcAft>
                <a:spcPts val="600"/>
              </a:spcAft>
            </a:pPr>
            <a:r>
              <a:rPr lang="vi-VN" sz="1300" b="1" kern="0" dirty="0">
                <a:solidFill>
                  <a:schemeClr val="bg1"/>
                </a:solidFill>
                <a:latin typeface="Montserrat"/>
                <a:cs typeface="Times" panose="02020603050405020304" pitchFamily="18" charset="0"/>
              </a:rPr>
              <a:t>Bản quyền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báo</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chí</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truyền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thống</a:t>
            </a:r>
            <a:r>
              <a:rPr lang="en-US" sz="1300" b="1" kern="0" dirty="0">
                <a:solidFill>
                  <a:schemeClr val="bg1"/>
                </a:solidFill>
                <a:latin typeface="Montserrat"/>
                <a:cs typeface="Times" panose="02020603050405020304" pitchFamily="18" charset="0"/>
              </a:rPr>
              <a:t>, k</a:t>
            </a:r>
            <a:r>
              <a:rPr lang="vi-VN" sz="1300" b="1" kern="0" dirty="0">
                <a:solidFill>
                  <a:schemeClr val="bg1"/>
                </a:solidFill>
                <a:latin typeface="Montserrat"/>
                <a:cs typeface="Times" panose="02020603050405020304" pitchFamily="18" charset="0"/>
              </a:rPr>
              <a:t>hi một người tạo tác phẩm gốc, cố định trong một môi trường hữu hình, họ nghiễm nhiên sở hữu bản quyền đối với tác phẩm đó.</a:t>
            </a:r>
            <a:r>
              <a:rPr lang="en-US" sz="1300" b="1" kern="0" dirty="0">
                <a:solidFill>
                  <a:schemeClr val="bg1"/>
                </a:solidFill>
                <a:latin typeface="Montserrat"/>
                <a:cs typeface="Times" panose="02020603050405020304" pitchFamily="18" charset="0"/>
              </a:rPr>
              <a:t> N</a:t>
            </a:r>
            <a:r>
              <a:rPr lang="vi-VN" sz="1300" b="1" kern="0" dirty="0">
                <a:solidFill>
                  <a:schemeClr val="bg1"/>
                </a:solidFill>
                <a:latin typeface="Montserrat"/>
                <a:cs typeface="Times" panose="02020603050405020304" pitchFamily="18" charset="0"/>
              </a:rPr>
              <a:t>hiều loại tác phẩm có đủ điều kiện để bảo vệ bản quyền, ví dụ:</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Tác phẩm nghe nhìn, chẳng hạn như chương trình truyền hình, phim và video trực tuyến</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Bản ghi âm thanh và bản soạn nhạc</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Tác phẩm viết, chẳng hạn như các bài giảng, bài báo, sách và bản soạn nhạc</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Tác phẩm trực quan, chẳng hạn như bức tranh, áp phích và quảng cáo</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Trò chơi video và phần mềm máy tính</a:t>
            </a:r>
          </a:p>
          <a:p>
            <a:pPr fontAlgn="base">
              <a:spcBef>
                <a:spcPts val="600"/>
              </a:spcBef>
              <a:spcAft>
                <a:spcPts val="600"/>
              </a:spcAft>
            </a:pP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Tác phẩm kịch chẳng hạn như kịch và nhạc</a:t>
            </a:r>
          </a:p>
          <a:p>
            <a:pPr>
              <a:spcBef>
                <a:spcPts val="600"/>
              </a:spcBef>
              <a:spcAft>
                <a:spcPts val="600"/>
              </a:spcAft>
            </a:pP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Gắn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với</a:t>
            </a:r>
            <a:r>
              <a:rPr lang="en-US" sz="1300" b="1" kern="0" dirty="0">
                <a:solidFill>
                  <a:schemeClr val="bg1"/>
                </a:solidFill>
                <a:latin typeface="Montserrat"/>
                <a:cs typeface="Times" panose="02020603050405020304" pitchFamily="18" charset="0"/>
              </a:rPr>
              <a:t> t</a:t>
            </a:r>
            <a:r>
              <a:rPr lang="vi-VN" sz="1300" b="1" kern="0" dirty="0">
                <a:solidFill>
                  <a:schemeClr val="bg1"/>
                </a:solidFill>
                <a:latin typeface="Montserrat"/>
                <a:cs typeface="Times" panose="02020603050405020304" pitchFamily="18" charset="0"/>
              </a:rPr>
              <a:t>hương hiệu</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hình</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ảnh</a:t>
            </a:r>
            <a:endParaRPr lang="vi-VN" sz="1300" b="1" kern="0" dirty="0">
              <a:solidFill>
                <a:schemeClr val="bg1"/>
              </a:solidFill>
              <a:latin typeface="Montserrat"/>
              <a:cs typeface="Times" panose="02020603050405020304" pitchFamily="18" charset="0"/>
            </a:endParaRPr>
          </a:p>
          <a:p>
            <a:pPr>
              <a:spcBef>
                <a:spcPts val="600"/>
              </a:spcBef>
              <a:spcAft>
                <a:spcPts val="600"/>
              </a:spcAft>
            </a:pP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Được</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sử</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dụng</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cho</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mục</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đích</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kinh</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doanh</a:t>
            </a:r>
            <a:endParaRPr lang="en-US" sz="1300" b="1" kern="0" dirty="0">
              <a:solidFill>
                <a:schemeClr val="bg1"/>
              </a:solidFill>
              <a:latin typeface="Montserrat"/>
              <a:cs typeface="Times" panose="02020603050405020304" pitchFamily="18" charset="0"/>
            </a:endParaRPr>
          </a:p>
          <a:p>
            <a:pPr>
              <a:spcBef>
                <a:spcPts val="600"/>
              </a:spcBef>
              <a:spcAft>
                <a:spcPts val="600"/>
              </a:spcAft>
            </a:pPr>
            <a:r>
              <a:rPr lang="en-US" sz="1300" b="1" kern="0" dirty="0">
                <a:solidFill>
                  <a:schemeClr val="bg1"/>
                </a:solidFill>
                <a:latin typeface="Montserrat"/>
                <a:cs typeface="Times" panose="02020603050405020304" pitchFamily="18" charset="0"/>
              </a:rPr>
              <a:t>* Xu </a:t>
            </a:r>
            <a:r>
              <a:rPr lang="en-US" sz="1300" b="1" kern="0" dirty="0" err="1">
                <a:solidFill>
                  <a:schemeClr val="bg1"/>
                </a:solidFill>
                <a:latin typeface="Montserrat"/>
                <a:cs typeface="Times" panose="02020603050405020304" pitchFamily="18" charset="0"/>
              </a:rPr>
              <a:t>hướng</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công</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nghệ</a:t>
            </a:r>
            <a:r>
              <a:rPr lang="en-US" sz="1300" b="1" kern="0" dirty="0">
                <a:solidFill>
                  <a:schemeClr val="bg1"/>
                </a:solidFill>
                <a:latin typeface="Montserrat"/>
                <a:cs typeface="Times" panose="02020603050405020304" pitchFamily="18" charset="0"/>
              </a:rPr>
              <a:t>: </a:t>
            </a:r>
            <a:r>
              <a:rPr lang="vi-VN" sz="1300" b="1" kern="0" dirty="0">
                <a:solidFill>
                  <a:schemeClr val="bg1"/>
                </a:solidFill>
                <a:latin typeface="Montserrat"/>
                <a:cs typeface="Times" panose="02020603050405020304" pitchFamily="18" charset="0"/>
              </a:rPr>
              <a:t>NFT</a:t>
            </a:r>
            <a:r>
              <a:rPr lang="en-US" sz="1300" b="1" kern="0" dirty="0">
                <a:solidFill>
                  <a:schemeClr val="bg1"/>
                </a:solidFill>
                <a:latin typeface="Montserrat"/>
                <a:cs typeface="Times" panose="02020603050405020304" pitchFamily="18" charset="0"/>
              </a:rPr>
              <a:t> (Non-fungible token - </a:t>
            </a:r>
            <a:r>
              <a:rPr lang="en-US" sz="1300" b="1" kern="0" dirty="0" err="1">
                <a:solidFill>
                  <a:schemeClr val="bg1"/>
                </a:solidFill>
                <a:latin typeface="Montserrat"/>
                <a:cs typeface="Times" panose="02020603050405020304" pitchFamily="18" charset="0"/>
              </a:rPr>
              <a:t>một</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loại</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tài</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sản</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kỹ</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thuật</a:t>
            </a:r>
            <a:r>
              <a:rPr lang="en-US" sz="1300" b="1" kern="0" dirty="0">
                <a:solidFill>
                  <a:schemeClr val="bg1"/>
                </a:solidFill>
                <a:latin typeface="Montserrat"/>
                <a:cs typeface="Times" panose="02020603050405020304" pitchFamily="18" charset="0"/>
              </a:rPr>
              <a:t> </a:t>
            </a:r>
            <a:r>
              <a:rPr lang="en-US" sz="1300" b="1" kern="0" dirty="0" err="1">
                <a:solidFill>
                  <a:schemeClr val="bg1"/>
                </a:solidFill>
                <a:latin typeface="Montserrat"/>
                <a:cs typeface="Times" panose="02020603050405020304" pitchFamily="18" charset="0"/>
              </a:rPr>
              <a:t>số</a:t>
            </a:r>
            <a:r>
              <a:rPr lang="en-US" sz="1300" b="1" kern="0" dirty="0">
                <a:solidFill>
                  <a:schemeClr val="bg1"/>
                </a:solidFill>
                <a:latin typeface="Montserrat"/>
                <a:cs typeface="Times" panose="02020603050405020304" pitchFamily="18" charset="0"/>
              </a:rPr>
              <a:t>)</a:t>
            </a:r>
            <a:r>
              <a:rPr lang="vi-VN" sz="1300" b="1" kern="0" dirty="0">
                <a:solidFill>
                  <a:schemeClr val="bg1"/>
                </a:solidFill>
                <a:latin typeface="Montserrat"/>
                <a:cs typeface="Times" panose="02020603050405020304" pitchFamily="18" charset="0"/>
              </a:rPr>
              <a:t> sẽ cần điều chỉnh và có thể trở thành tài sản cơ bản cho toàn bộ nền kinh tế ảo, không chỉ dừng lại ở nghệ thuật và đồ sưu tầm số hóa. Mọi người có thể tạo NFT từ bất cứ thứ gì trên internet (như một hình động, một dòng tweet...)</a:t>
            </a:r>
            <a:r>
              <a:rPr lang="en-US" sz="1300" b="1" kern="0" dirty="0">
                <a:solidFill>
                  <a:schemeClr val="bg1"/>
                </a:solidFill>
                <a:latin typeface="Montserrat"/>
                <a:cs typeface="Times" panose="02020603050405020304" pitchFamily="18" charset="0"/>
              </a:rPr>
              <a:t>.</a:t>
            </a:r>
          </a:p>
          <a:p>
            <a:pPr>
              <a:spcBef>
                <a:spcPts val="600"/>
              </a:spcBef>
              <a:spcAft>
                <a:spcPts val="600"/>
              </a:spcAft>
            </a:pPr>
            <a:endParaRPr lang="vi-VN" sz="1300" b="1" kern="0" dirty="0">
              <a:solidFill>
                <a:schemeClr val="bg1"/>
              </a:solidFill>
              <a:latin typeface="Montserrat"/>
              <a:cs typeface="Times" panose="02020603050405020304" pitchFamily="18" charset="0"/>
            </a:endParaRPr>
          </a:p>
          <a:p>
            <a:pPr>
              <a:spcBef>
                <a:spcPts val="600"/>
              </a:spcBef>
              <a:spcAft>
                <a:spcPts val="600"/>
              </a:spcAft>
            </a:pPr>
            <a:endParaRPr lang="vi-VN" sz="1300" b="1" kern="0" dirty="0">
              <a:solidFill>
                <a:schemeClr val="bg1"/>
              </a:solidFill>
              <a:latin typeface="Montserrat"/>
              <a:cs typeface="Times" panose="02020603050405020304" pitchFamily="18" charset="0"/>
            </a:endParaRPr>
          </a:p>
        </p:txBody>
      </p:sp>
      <p:pic>
        <p:nvPicPr>
          <p:cNvPr id="5" name="Google Shape;184;p8" descr="C:\Users\User\Downloads\7-01.png">
            <a:extLst>
              <a:ext uri="{FF2B5EF4-FFF2-40B4-BE49-F238E27FC236}">
                <a16:creationId xmlns:a16="http://schemas.microsoft.com/office/drawing/2014/main" id="{AEAECDCC-4D99-324A-B598-3AD88031C4B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63678" y="1848567"/>
            <a:ext cx="4411589" cy="2817742"/>
          </a:xfrm>
          <a:prstGeom prst="rect">
            <a:avLst/>
          </a:prstGeom>
          <a:noFill/>
          <a:ln>
            <a:noFill/>
          </a:ln>
        </p:spPr>
      </p:pic>
    </p:spTree>
    <p:extLst>
      <p:ext uri="{BB962C8B-B14F-4D97-AF65-F5344CB8AC3E}">
        <p14:creationId xmlns:p14="http://schemas.microsoft.com/office/powerpoint/2010/main" val="156439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2420" y="1554163"/>
            <a:ext cx="1323649" cy="3749674"/>
            <a:chOff x="4401" y="0"/>
            <a:chExt cx="1323649" cy="3749674"/>
          </a:xfrm>
        </p:grpSpPr>
        <p:sp>
          <p:nvSpPr>
            <p:cNvPr id="4" name="Rounded Rectangle 3"/>
            <p:cNvSpPr/>
            <p:nvPr/>
          </p:nvSpPr>
          <p:spPr>
            <a:xfrm>
              <a:off x="4401" y="0"/>
              <a:ext cx="1323649" cy="3749674"/>
            </a:xfrm>
            <a:prstGeom prst="roundRect">
              <a:avLst>
                <a:gd name="adj" fmla="val 10000"/>
              </a:avLst>
            </a:prstGeom>
            <a:solidFill>
              <a:srgbClr val="00717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 name="Rounded Rectangle 4"/>
            <p:cNvSpPr/>
            <p:nvPr/>
          </p:nvSpPr>
          <p:spPr>
            <a:xfrm>
              <a:off x="4401" y="1499869"/>
              <a:ext cx="1323649" cy="14998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solidFill>
                    <a:schemeClr val="bg1"/>
                  </a:solidFill>
                  <a:latin typeface="Montserrat" charset="0"/>
                </a:rPr>
                <a:t>Chiếm</a:t>
              </a:r>
              <a:r>
                <a:rPr lang="en-US" sz="1300" b="1" kern="1200" dirty="0">
                  <a:solidFill>
                    <a:schemeClr val="bg1"/>
                  </a:solidFill>
                  <a:latin typeface="Montserrat" charset="0"/>
                </a:rPr>
                <a:t> </a:t>
              </a:r>
              <a:r>
                <a:rPr lang="en-US" sz="1300" b="1" kern="1200" dirty="0" err="1">
                  <a:solidFill>
                    <a:schemeClr val="bg1"/>
                  </a:solidFill>
                  <a:latin typeface="Montserrat" charset="0"/>
                </a:rPr>
                <a:t>đoạt</a:t>
              </a:r>
              <a:r>
                <a:rPr lang="en-US" sz="1300" b="1" kern="1200" dirty="0">
                  <a:solidFill>
                    <a:schemeClr val="bg1"/>
                  </a:solidFill>
                  <a:latin typeface="Montserrat" charset="0"/>
                </a:rPr>
                <a:t> </a:t>
              </a:r>
              <a:r>
                <a:rPr lang="en-US" sz="1300" b="1" kern="1200" dirty="0" err="1">
                  <a:solidFill>
                    <a:schemeClr val="bg1"/>
                  </a:solidFill>
                  <a:latin typeface="Montserrat" charset="0"/>
                </a:rPr>
                <a:t>quyền</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giả</a:t>
              </a:r>
              <a:endParaRPr lang="en-US" sz="1300" b="1" kern="1200" dirty="0">
                <a:solidFill>
                  <a:schemeClr val="bg1"/>
                </a:solidFill>
                <a:latin typeface="Montserrat" charset="0"/>
              </a:endParaRPr>
            </a:p>
          </p:txBody>
        </p:sp>
      </p:grpSp>
      <p:sp>
        <p:nvSpPr>
          <p:cNvPr id="6" name="Oval 5"/>
          <p:cNvSpPr/>
          <p:nvPr/>
        </p:nvSpPr>
        <p:spPr>
          <a:xfrm>
            <a:off x="702129" y="1779143"/>
            <a:ext cx="1244230" cy="1248641"/>
          </a:xfrm>
          <a:prstGeom prst="ellipse">
            <a:avLst/>
          </a:prstGeom>
          <a:blipFill>
            <a:blip r:embed="rId2" cstate="print">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2025778" y="1554163"/>
            <a:ext cx="1323649" cy="3749674"/>
            <a:chOff x="1367759" y="0"/>
            <a:chExt cx="1323649" cy="3749674"/>
          </a:xfrm>
        </p:grpSpPr>
        <p:sp>
          <p:nvSpPr>
            <p:cNvPr id="8" name="Rounded Rectangle 7"/>
            <p:cNvSpPr/>
            <p:nvPr/>
          </p:nvSpPr>
          <p:spPr>
            <a:xfrm>
              <a:off x="1367759" y="0"/>
              <a:ext cx="1323649" cy="3749674"/>
            </a:xfrm>
            <a:prstGeom prst="roundRect">
              <a:avLst>
                <a:gd name="adj" fmla="val 10000"/>
              </a:avLst>
            </a:prstGeom>
            <a:solidFill>
              <a:srgbClr val="00717D"/>
            </a:solidFill>
          </p:spPr>
          <p:style>
            <a:lnRef idx="2">
              <a:schemeClr val="lt1">
                <a:hueOff val="0"/>
                <a:satOff val="0"/>
                <a:lumOff val="0"/>
                <a:alphaOff val="0"/>
              </a:schemeClr>
            </a:lnRef>
            <a:fillRef idx="1">
              <a:schemeClr val="accent3">
                <a:hueOff val="387228"/>
                <a:satOff val="14286"/>
                <a:lumOff val="-2101"/>
                <a:alphaOff val="0"/>
              </a:schemeClr>
            </a:fillRef>
            <a:effectRef idx="0">
              <a:schemeClr val="accent3">
                <a:hueOff val="387228"/>
                <a:satOff val="14286"/>
                <a:lumOff val="-2101"/>
                <a:alphaOff val="0"/>
              </a:schemeClr>
            </a:effectRef>
            <a:fontRef idx="minor">
              <a:schemeClr val="lt1"/>
            </a:fontRef>
          </p:style>
        </p:sp>
        <p:sp>
          <p:nvSpPr>
            <p:cNvPr id="9" name="Rounded Rectangle 7"/>
            <p:cNvSpPr/>
            <p:nvPr/>
          </p:nvSpPr>
          <p:spPr>
            <a:xfrm>
              <a:off x="1367759" y="1499869"/>
              <a:ext cx="1323649" cy="14998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solidFill>
                    <a:schemeClr val="bg1"/>
                  </a:solidFill>
                  <a:latin typeface="Montserrat" charset="0"/>
                </a:rPr>
                <a:t>Mạo</a:t>
              </a:r>
              <a:r>
                <a:rPr lang="en-US" sz="1300" b="1" kern="1200" dirty="0">
                  <a:solidFill>
                    <a:schemeClr val="bg1"/>
                  </a:solidFill>
                  <a:latin typeface="Montserrat" charset="0"/>
                </a:rPr>
                <a:t> </a:t>
              </a:r>
              <a:r>
                <a:rPr lang="en-US" sz="1300" b="1" kern="1200" dirty="0" err="1">
                  <a:solidFill>
                    <a:schemeClr val="bg1"/>
                  </a:solidFill>
                  <a:latin typeface="Montserrat" charset="0"/>
                </a:rPr>
                <a:t>danh</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giả</a:t>
              </a:r>
              <a:endParaRPr lang="en-US" sz="1300" b="1" kern="1200" dirty="0">
                <a:solidFill>
                  <a:schemeClr val="bg1"/>
                </a:solidFill>
                <a:latin typeface="Montserrat" charset="0"/>
              </a:endParaRPr>
            </a:p>
          </p:txBody>
        </p:sp>
      </p:grpSp>
      <p:sp>
        <p:nvSpPr>
          <p:cNvPr id="10" name="Oval 9"/>
          <p:cNvSpPr/>
          <p:nvPr/>
        </p:nvSpPr>
        <p:spPr>
          <a:xfrm>
            <a:off x="2065488" y="1779143"/>
            <a:ext cx="1244230" cy="1248641"/>
          </a:xfrm>
          <a:prstGeom prst="ellipse">
            <a:avLst/>
          </a:prstGeom>
          <a:blipFill>
            <a:blip r:embed="rId3"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3">
              <a:tint val="50000"/>
              <a:hueOff val="296319"/>
              <a:satOff val="14286"/>
              <a:lumOff val="283"/>
              <a:alphaOff val="0"/>
            </a:schemeClr>
          </a:effectRef>
          <a:fontRef idx="minor">
            <a:schemeClr val="lt1">
              <a:hueOff val="0"/>
              <a:satOff val="0"/>
              <a:lumOff val="0"/>
              <a:alphaOff val="0"/>
            </a:schemeClr>
          </a:fontRef>
        </p:style>
      </p:sp>
      <p:grpSp>
        <p:nvGrpSpPr>
          <p:cNvPr id="11" name="Group 10"/>
          <p:cNvGrpSpPr/>
          <p:nvPr/>
        </p:nvGrpSpPr>
        <p:grpSpPr>
          <a:xfrm>
            <a:off x="3382520" y="1554166"/>
            <a:ext cx="1323649" cy="3749674"/>
            <a:chOff x="2731118" y="0"/>
            <a:chExt cx="1323649" cy="3749674"/>
          </a:xfrm>
          <a:solidFill>
            <a:srgbClr val="00717D"/>
          </a:solidFill>
        </p:grpSpPr>
        <p:sp>
          <p:nvSpPr>
            <p:cNvPr id="12" name="Rounded Rectangle 11"/>
            <p:cNvSpPr/>
            <p:nvPr/>
          </p:nvSpPr>
          <p:spPr>
            <a:xfrm>
              <a:off x="2731118" y="0"/>
              <a:ext cx="1323649" cy="3749674"/>
            </a:xfrm>
            <a:prstGeom prst="roundRect">
              <a:avLst>
                <a:gd name="adj" fmla="val 10000"/>
              </a:avLst>
            </a:prstGeom>
            <a:grpFill/>
          </p:spPr>
          <p:style>
            <a:lnRef idx="2">
              <a:schemeClr val="lt1">
                <a:hueOff val="0"/>
                <a:satOff val="0"/>
                <a:lumOff val="0"/>
                <a:alphaOff val="0"/>
              </a:schemeClr>
            </a:lnRef>
            <a:fillRef idx="1">
              <a:schemeClr val="accent3">
                <a:hueOff val="774457"/>
                <a:satOff val="28571"/>
                <a:lumOff val="-4202"/>
                <a:alphaOff val="0"/>
              </a:schemeClr>
            </a:fillRef>
            <a:effectRef idx="0">
              <a:schemeClr val="accent3">
                <a:hueOff val="774457"/>
                <a:satOff val="28571"/>
                <a:lumOff val="-4202"/>
                <a:alphaOff val="0"/>
              </a:schemeClr>
            </a:effectRef>
            <a:fontRef idx="minor">
              <a:schemeClr val="lt1"/>
            </a:fontRef>
          </p:style>
        </p:sp>
        <p:sp>
          <p:nvSpPr>
            <p:cNvPr id="13" name="Rounded Rectangle 10"/>
            <p:cNvSpPr/>
            <p:nvPr/>
          </p:nvSpPr>
          <p:spPr>
            <a:xfrm>
              <a:off x="2801915" y="1499869"/>
              <a:ext cx="1201900" cy="14998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latin typeface="Montserrat" charset="0"/>
                </a:rPr>
                <a:t>Phân</a:t>
              </a:r>
              <a:r>
                <a:rPr lang="en-US" sz="1300" b="1" kern="1200" dirty="0">
                  <a:latin typeface="Montserrat" charset="0"/>
                </a:rPr>
                <a:t> </a:t>
              </a:r>
              <a:r>
                <a:rPr lang="en-US" sz="1300" b="1" kern="1200" dirty="0" err="1">
                  <a:latin typeface="Montserrat" charset="0"/>
                </a:rPr>
                <a:t>phối</a:t>
              </a:r>
              <a:r>
                <a:rPr lang="en-US" sz="1300" b="1" kern="1200" dirty="0">
                  <a:latin typeface="Montserrat" charset="0"/>
                </a:rPr>
                <a:t>, </a:t>
              </a:r>
              <a:r>
                <a:rPr lang="en-US" sz="1300" b="1" kern="1200" dirty="0" err="1">
                  <a:latin typeface="Montserrat" charset="0"/>
                </a:rPr>
                <a:t>xuất</a:t>
              </a:r>
              <a:r>
                <a:rPr lang="en-US" sz="1300" b="1" kern="1200" dirty="0">
                  <a:latin typeface="Montserrat" charset="0"/>
                </a:rPr>
                <a:t> </a:t>
              </a:r>
              <a:r>
                <a:rPr lang="en-US" sz="1300" b="1" kern="1200" dirty="0" err="1">
                  <a:latin typeface="Montserrat" charset="0"/>
                </a:rPr>
                <a:t>bản</a:t>
              </a:r>
              <a:r>
                <a:rPr lang="en-US" sz="1300" b="1" kern="1200" dirty="0">
                  <a:latin typeface="Montserrat" charset="0"/>
                </a:rPr>
                <a:t> </a:t>
              </a:r>
              <a:r>
                <a:rPr lang="en-US" sz="1300" b="1" kern="1200" dirty="0" err="1">
                  <a:latin typeface="Montserrat" charset="0"/>
                </a:rPr>
                <a:t>tác</a:t>
              </a:r>
              <a:r>
                <a:rPr lang="en-US" sz="1300" b="1" kern="1200" dirty="0">
                  <a:latin typeface="Montserrat" charset="0"/>
                </a:rPr>
                <a:t> </a:t>
              </a:r>
              <a:r>
                <a:rPr lang="en-US" sz="1300" b="1" kern="1200" dirty="0" err="1">
                  <a:latin typeface="Montserrat" charset="0"/>
                </a:rPr>
                <a:t>phẩm</a:t>
              </a:r>
              <a:r>
                <a:rPr lang="en-US" sz="1300" b="1" kern="1200" dirty="0">
                  <a:latin typeface="Montserrat" charset="0"/>
                </a:rPr>
                <a:t> </a:t>
              </a:r>
              <a:r>
                <a:rPr lang="en-US" sz="1300" b="1" kern="1200" dirty="0" err="1">
                  <a:latin typeface="Montserrat" charset="0"/>
                </a:rPr>
                <a:t>giả</a:t>
              </a:r>
              <a:r>
                <a:rPr lang="en-US" sz="1300" b="1" kern="1200" dirty="0">
                  <a:latin typeface="Montserrat" charset="0"/>
                </a:rPr>
                <a:t> </a:t>
              </a:r>
              <a:r>
                <a:rPr lang="en-US" sz="1300" b="1" kern="1200" dirty="0" err="1">
                  <a:latin typeface="Montserrat" charset="0"/>
                </a:rPr>
                <a:t>mạo</a:t>
              </a:r>
              <a:endParaRPr lang="en-US" sz="1300" b="1" kern="1200" dirty="0">
                <a:latin typeface="Montserrat" charset="0"/>
              </a:endParaRPr>
            </a:p>
          </p:txBody>
        </p:sp>
      </p:grpSp>
      <p:sp>
        <p:nvSpPr>
          <p:cNvPr id="14" name="Oval 13"/>
          <p:cNvSpPr/>
          <p:nvPr/>
        </p:nvSpPr>
        <p:spPr>
          <a:xfrm>
            <a:off x="3550597" y="1779144"/>
            <a:ext cx="1122480" cy="1197068"/>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592639"/>
              <a:satOff val="28571"/>
              <a:lumOff val="567"/>
              <a:alphaOff val="0"/>
            </a:schemeClr>
          </a:effectRef>
          <a:fontRef idx="minor">
            <a:schemeClr val="lt1">
              <a:hueOff val="0"/>
              <a:satOff val="0"/>
              <a:lumOff val="0"/>
              <a:alphaOff val="0"/>
            </a:schemeClr>
          </a:fontRef>
        </p:style>
      </p:sp>
      <p:grpSp>
        <p:nvGrpSpPr>
          <p:cNvPr id="15" name="Group 14"/>
          <p:cNvGrpSpPr/>
          <p:nvPr/>
        </p:nvGrpSpPr>
        <p:grpSpPr>
          <a:xfrm>
            <a:off x="4752496" y="1554163"/>
            <a:ext cx="1323649" cy="3749674"/>
            <a:chOff x="4094477" y="0"/>
            <a:chExt cx="1323649" cy="3749674"/>
          </a:xfrm>
          <a:solidFill>
            <a:schemeClr val="bg2">
              <a:lumMod val="50000"/>
            </a:schemeClr>
          </a:solidFill>
        </p:grpSpPr>
        <p:sp>
          <p:nvSpPr>
            <p:cNvPr id="16" name="Rounded Rectangle 15"/>
            <p:cNvSpPr/>
            <p:nvPr/>
          </p:nvSpPr>
          <p:spPr>
            <a:xfrm>
              <a:off x="4094477" y="0"/>
              <a:ext cx="1323649" cy="3749674"/>
            </a:xfrm>
            <a:prstGeom prst="roundRect">
              <a:avLst>
                <a:gd name="adj" fmla="val 10000"/>
              </a:avLst>
            </a:prstGeom>
            <a:solidFill>
              <a:srgbClr val="00717D"/>
            </a:solidFill>
          </p:spPr>
          <p:style>
            <a:lnRef idx="2">
              <a:schemeClr val="lt1">
                <a:hueOff val="0"/>
                <a:satOff val="0"/>
                <a:lumOff val="0"/>
                <a:alphaOff val="0"/>
              </a:schemeClr>
            </a:lnRef>
            <a:fillRef idx="1">
              <a:schemeClr val="accent3">
                <a:hueOff val="1161685"/>
                <a:satOff val="42857"/>
                <a:lumOff val="-6303"/>
                <a:alphaOff val="0"/>
              </a:schemeClr>
            </a:fillRef>
            <a:effectRef idx="0">
              <a:schemeClr val="accent3">
                <a:hueOff val="1161685"/>
                <a:satOff val="42857"/>
                <a:lumOff val="-6303"/>
                <a:alphaOff val="0"/>
              </a:schemeClr>
            </a:effectRef>
            <a:fontRef idx="minor">
              <a:schemeClr val="lt1"/>
            </a:fontRef>
          </p:style>
        </p:sp>
        <p:sp>
          <p:nvSpPr>
            <p:cNvPr id="17" name="Rounded Rectangle 13"/>
            <p:cNvSpPr/>
            <p:nvPr/>
          </p:nvSpPr>
          <p:spPr>
            <a:xfrm>
              <a:off x="4128995" y="1684482"/>
              <a:ext cx="1244230" cy="1499869"/>
            </a:xfrm>
            <a:prstGeom prst="rect">
              <a:avLst/>
            </a:prstGeom>
            <a:solidFill>
              <a:srgbClr val="00717D"/>
            </a:solid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solidFill>
                    <a:schemeClr val="bg1"/>
                  </a:solidFill>
                  <a:latin typeface="Montserrat" charset="0"/>
                </a:rPr>
                <a:t>Phân</a:t>
              </a:r>
              <a:r>
                <a:rPr lang="en-US" sz="1300" b="1" kern="1200" dirty="0">
                  <a:solidFill>
                    <a:schemeClr val="bg1"/>
                  </a:solidFill>
                  <a:latin typeface="Montserrat" charset="0"/>
                </a:rPr>
                <a:t> </a:t>
              </a:r>
              <a:r>
                <a:rPr lang="en-US" sz="1300" b="1" kern="1200" dirty="0" err="1">
                  <a:solidFill>
                    <a:schemeClr val="bg1"/>
                  </a:solidFill>
                  <a:latin typeface="Montserrat" charset="0"/>
                </a:rPr>
                <a:t>phối</a:t>
              </a:r>
              <a:r>
                <a:rPr lang="en-US" sz="1300" b="1" kern="1200" dirty="0">
                  <a:solidFill>
                    <a:schemeClr val="bg1"/>
                  </a:solidFill>
                  <a:latin typeface="Montserrat" charset="0"/>
                </a:rPr>
                <a:t>, </a:t>
              </a:r>
              <a:r>
                <a:rPr lang="en-US" sz="1300" b="1" kern="1200" dirty="0" err="1">
                  <a:solidFill>
                    <a:schemeClr val="bg1"/>
                  </a:solidFill>
                  <a:latin typeface="Montserrat" charset="0"/>
                </a:rPr>
                <a:t>xuất</a:t>
              </a:r>
              <a:r>
                <a:rPr lang="en-US" sz="1300" b="1" kern="1200" dirty="0">
                  <a:solidFill>
                    <a:schemeClr val="bg1"/>
                  </a:solidFill>
                  <a:latin typeface="Montserrat" charset="0"/>
                </a:rPr>
                <a:t> </a:t>
              </a:r>
              <a:r>
                <a:rPr lang="en-US" sz="1300" b="1" kern="1200" dirty="0" err="1">
                  <a:solidFill>
                    <a:schemeClr val="bg1"/>
                  </a:solidFill>
                  <a:latin typeface="Montserrat" charset="0"/>
                </a:rPr>
                <a:t>bản</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phẩm</a:t>
              </a:r>
              <a:r>
                <a:rPr lang="en-US" sz="1300" b="1" kern="1200" dirty="0">
                  <a:solidFill>
                    <a:schemeClr val="bg1"/>
                  </a:solidFill>
                  <a:latin typeface="Montserrat" charset="0"/>
                </a:rPr>
                <a:t> </a:t>
              </a:r>
              <a:r>
                <a:rPr lang="en-US" sz="1300" b="1" kern="1200" dirty="0" err="1">
                  <a:solidFill>
                    <a:schemeClr val="bg1"/>
                  </a:solidFill>
                  <a:latin typeface="Montserrat" charset="0"/>
                </a:rPr>
                <a:t>và</a:t>
              </a:r>
              <a:r>
                <a:rPr lang="en-US" sz="1300" b="1" kern="1200" dirty="0">
                  <a:solidFill>
                    <a:schemeClr val="bg1"/>
                  </a:solidFill>
                  <a:latin typeface="Montserrat" charset="0"/>
                </a:rPr>
                <a:t> </a:t>
              </a:r>
              <a:r>
                <a:rPr lang="en-US" sz="1300" b="1" kern="1200" dirty="0" err="1">
                  <a:solidFill>
                    <a:schemeClr val="bg1"/>
                  </a:solidFill>
                  <a:latin typeface="Montserrat" charset="0"/>
                </a:rPr>
                <a:t>bản</a:t>
              </a:r>
              <a:r>
                <a:rPr lang="en-US" sz="1300" b="1" kern="1200" dirty="0">
                  <a:solidFill>
                    <a:schemeClr val="bg1"/>
                  </a:solidFill>
                  <a:latin typeface="Montserrat" charset="0"/>
                </a:rPr>
                <a:t> </a:t>
              </a:r>
              <a:r>
                <a:rPr lang="en-US" sz="1300" b="1" kern="1200" dirty="0" err="1">
                  <a:solidFill>
                    <a:schemeClr val="bg1"/>
                  </a:solidFill>
                  <a:latin typeface="Montserrat" charset="0"/>
                </a:rPr>
                <a:t>sao</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phẩm</a:t>
              </a:r>
              <a:r>
                <a:rPr lang="en-US" sz="1300" b="1" kern="1200" dirty="0">
                  <a:solidFill>
                    <a:schemeClr val="bg1"/>
                  </a:solidFill>
                  <a:latin typeface="Montserrat" charset="0"/>
                </a:rPr>
                <a:t> </a:t>
              </a:r>
              <a:r>
                <a:rPr lang="en-US" sz="1300" b="1" kern="1200" dirty="0" err="1">
                  <a:solidFill>
                    <a:schemeClr val="bg1"/>
                  </a:solidFill>
                  <a:latin typeface="Montserrat" charset="0"/>
                </a:rPr>
                <a:t>không</a:t>
              </a:r>
              <a:r>
                <a:rPr lang="en-US" sz="1300" b="1" kern="1200" dirty="0">
                  <a:solidFill>
                    <a:schemeClr val="bg1"/>
                  </a:solidFill>
                  <a:latin typeface="Montserrat" charset="0"/>
                </a:rPr>
                <a:t> </a:t>
              </a:r>
              <a:r>
                <a:rPr lang="en-US" sz="1300" b="1" kern="1200" dirty="0" err="1">
                  <a:solidFill>
                    <a:schemeClr val="bg1"/>
                  </a:solidFill>
                  <a:latin typeface="Montserrat" charset="0"/>
                </a:rPr>
                <a:t>có</a:t>
              </a:r>
              <a:r>
                <a:rPr lang="en-US" sz="1300" b="1" kern="1200" dirty="0">
                  <a:solidFill>
                    <a:schemeClr val="bg1"/>
                  </a:solidFill>
                  <a:latin typeface="Montserrat" charset="0"/>
                </a:rPr>
                <a:t> </a:t>
              </a:r>
              <a:r>
                <a:rPr lang="en-US" sz="1300" b="1" kern="1200" dirty="0" err="1">
                  <a:solidFill>
                    <a:schemeClr val="bg1"/>
                  </a:solidFill>
                  <a:latin typeface="Montserrat" charset="0"/>
                </a:rPr>
                <a:t>sự</a:t>
              </a:r>
              <a:r>
                <a:rPr lang="en-US" sz="1300" b="1" kern="1200" dirty="0">
                  <a:solidFill>
                    <a:schemeClr val="bg1"/>
                  </a:solidFill>
                  <a:latin typeface="Montserrat" charset="0"/>
                </a:rPr>
                <a:t> </a:t>
              </a:r>
              <a:r>
                <a:rPr lang="en-US" sz="1300" b="1" kern="1200" dirty="0" err="1">
                  <a:solidFill>
                    <a:schemeClr val="bg1"/>
                  </a:solidFill>
                  <a:latin typeface="Montserrat" charset="0"/>
                </a:rPr>
                <a:t>đồng</a:t>
              </a:r>
              <a:r>
                <a:rPr lang="en-US" sz="1300" b="1" kern="1200" dirty="0">
                  <a:solidFill>
                    <a:schemeClr val="bg1"/>
                  </a:solidFill>
                  <a:latin typeface="Montserrat" charset="0"/>
                </a:rPr>
                <a:t> ý </a:t>
              </a:r>
              <a:r>
                <a:rPr lang="en-US" sz="1300" b="1" kern="1200" dirty="0" err="1">
                  <a:solidFill>
                    <a:schemeClr val="bg1"/>
                  </a:solidFill>
                  <a:latin typeface="Montserrat" charset="0"/>
                </a:rPr>
                <a:t>của</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giả</a:t>
              </a:r>
              <a:endParaRPr lang="en-US" sz="1300" b="1" kern="1200" dirty="0">
                <a:solidFill>
                  <a:schemeClr val="bg1"/>
                </a:solidFill>
                <a:latin typeface="Montserrat" charset="0"/>
              </a:endParaRPr>
            </a:p>
          </p:txBody>
        </p:sp>
      </p:grpSp>
      <p:sp>
        <p:nvSpPr>
          <p:cNvPr id="18" name="Oval 17"/>
          <p:cNvSpPr/>
          <p:nvPr/>
        </p:nvSpPr>
        <p:spPr>
          <a:xfrm>
            <a:off x="4792205" y="1779143"/>
            <a:ext cx="1244230" cy="1248641"/>
          </a:xfrm>
          <a:prstGeom prst="ellipse">
            <a:avLst/>
          </a:prstGeom>
          <a:blipFill>
            <a:blip r:embed="rId5" cstate="print">
              <a:extLst>
                <a:ext uri="{28A0092B-C50C-407E-A947-70E740481C1C}">
                  <a14:useLocalDpi xmlns:a14="http://schemas.microsoft.com/office/drawing/2010/main" val="0"/>
                </a:ext>
              </a:extLst>
            </a:blip>
            <a:srcRect/>
            <a:stretch>
              <a:fillRect l="-40000" r="-40000"/>
            </a:stretch>
          </a:blipFill>
        </p:spPr>
        <p:style>
          <a:lnRef idx="2">
            <a:schemeClr val="lt1">
              <a:hueOff val="0"/>
              <a:satOff val="0"/>
              <a:lumOff val="0"/>
              <a:alphaOff val="0"/>
            </a:schemeClr>
          </a:lnRef>
          <a:fillRef idx="1">
            <a:scrgbClr r="0" g="0" b="0"/>
          </a:fillRef>
          <a:effectRef idx="0">
            <a:schemeClr val="accent3">
              <a:tint val="50000"/>
              <a:hueOff val="888958"/>
              <a:satOff val="42857"/>
              <a:lumOff val="850"/>
              <a:alphaOff val="0"/>
            </a:schemeClr>
          </a:effectRef>
          <a:fontRef idx="minor">
            <a:schemeClr val="lt1">
              <a:hueOff val="0"/>
              <a:satOff val="0"/>
              <a:lumOff val="0"/>
              <a:alphaOff val="0"/>
            </a:schemeClr>
          </a:fontRef>
        </p:style>
      </p:sp>
      <p:grpSp>
        <p:nvGrpSpPr>
          <p:cNvPr id="19" name="Group 18"/>
          <p:cNvGrpSpPr/>
          <p:nvPr/>
        </p:nvGrpSpPr>
        <p:grpSpPr>
          <a:xfrm>
            <a:off x="6115855" y="1554163"/>
            <a:ext cx="1323649" cy="3749674"/>
            <a:chOff x="5457836" y="0"/>
            <a:chExt cx="1323649" cy="3749674"/>
          </a:xfrm>
          <a:solidFill>
            <a:srgbClr val="00717D"/>
          </a:solidFill>
        </p:grpSpPr>
        <p:sp>
          <p:nvSpPr>
            <p:cNvPr id="20" name="Rounded Rectangle 19"/>
            <p:cNvSpPr/>
            <p:nvPr/>
          </p:nvSpPr>
          <p:spPr>
            <a:xfrm>
              <a:off x="5457836" y="0"/>
              <a:ext cx="1323649" cy="3749674"/>
            </a:xfrm>
            <a:prstGeom prst="roundRect">
              <a:avLst>
                <a:gd name="adj" fmla="val 10000"/>
              </a:avLst>
            </a:prstGeom>
            <a:grpFill/>
          </p:spPr>
          <p:style>
            <a:lnRef idx="2">
              <a:schemeClr val="lt1">
                <a:hueOff val="0"/>
                <a:satOff val="0"/>
                <a:lumOff val="0"/>
                <a:alphaOff val="0"/>
              </a:schemeClr>
            </a:lnRef>
            <a:fillRef idx="1">
              <a:schemeClr val="accent3">
                <a:hueOff val="1548914"/>
                <a:satOff val="57143"/>
                <a:lumOff val="-8403"/>
                <a:alphaOff val="0"/>
              </a:schemeClr>
            </a:fillRef>
            <a:effectRef idx="0">
              <a:schemeClr val="accent3">
                <a:hueOff val="1548914"/>
                <a:satOff val="57143"/>
                <a:lumOff val="-8403"/>
                <a:alphaOff val="0"/>
              </a:schemeClr>
            </a:effectRef>
            <a:fontRef idx="minor">
              <a:schemeClr val="lt1"/>
            </a:fontRef>
          </p:style>
        </p:sp>
        <p:sp>
          <p:nvSpPr>
            <p:cNvPr id="21" name="Rounded Rectangle 16"/>
            <p:cNvSpPr/>
            <p:nvPr/>
          </p:nvSpPr>
          <p:spPr>
            <a:xfrm>
              <a:off x="5502569" y="1666383"/>
              <a:ext cx="1244230" cy="14998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latin typeface="Montserrat" charset="0"/>
                </a:rPr>
                <a:t>Sửa</a:t>
              </a:r>
              <a:r>
                <a:rPr lang="en-US" sz="1300" b="1" kern="1200" dirty="0">
                  <a:latin typeface="Montserrat" charset="0"/>
                </a:rPr>
                <a:t> </a:t>
              </a:r>
              <a:r>
                <a:rPr lang="en-US" sz="1300" b="1" kern="1200" dirty="0" err="1">
                  <a:latin typeface="Montserrat" charset="0"/>
                </a:rPr>
                <a:t>chữa</a:t>
              </a:r>
              <a:r>
                <a:rPr lang="en-US" sz="1300" b="1" kern="1200" dirty="0">
                  <a:latin typeface="Montserrat" charset="0"/>
                </a:rPr>
                <a:t>, </a:t>
              </a:r>
              <a:r>
                <a:rPr lang="en-US" sz="1300" b="1" kern="1200" dirty="0" err="1">
                  <a:latin typeface="Montserrat" charset="0"/>
                </a:rPr>
                <a:t>cắt</a:t>
              </a:r>
              <a:r>
                <a:rPr lang="en-US" sz="1300" b="1" kern="1200" dirty="0">
                  <a:latin typeface="Montserrat" charset="0"/>
                </a:rPr>
                <a:t> </a:t>
              </a:r>
              <a:r>
                <a:rPr lang="en-US" sz="1300" b="1" kern="1200" dirty="0" err="1">
                  <a:latin typeface="Montserrat" charset="0"/>
                </a:rPr>
                <a:t>xén</a:t>
              </a:r>
              <a:r>
                <a:rPr lang="en-US" sz="1300" b="1" kern="1200" dirty="0">
                  <a:latin typeface="Montserrat" charset="0"/>
                </a:rPr>
                <a:t>, </a:t>
              </a:r>
              <a:r>
                <a:rPr lang="en-US" sz="1300" b="1" kern="1200" dirty="0" err="1">
                  <a:latin typeface="Montserrat" charset="0"/>
                </a:rPr>
                <a:t>xuyên</a:t>
              </a:r>
              <a:r>
                <a:rPr lang="en-US" sz="1300" b="1" kern="1200" dirty="0">
                  <a:latin typeface="Montserrat" charset="0"/>
                </a:rPr>
                <a:t> </a:t>
              </a:r>
              <a:r>
                <a:rPr lang="en-US" sz="1300" b="1" kern="1200" dirty="0" err="1">
                  <a:latin typeface="Montserrat" charset="0"/>
                </a:rPr>
                <a:t>tạc</a:t>
              </a:r>
              <a:r>
                <a:rPr lang="en-US" sz="1300" b="1" kern="1200" dirty="0">
                  <a:latin typeface="Montserrat" charset="0"/>
                </a:rPr>
                <a:t> </a:t>
              </a:r>
              <a:r>
                <a:rPr lang="en-US" sz="1300" b="1" kern="1200" dirty="0" err="1">
                  <a:latin typeface="Montserrat" charset="0"/>
                </a:rPr>
                <a:t>tác</a:t>
              </a:r>
              <a:r>
                <a:rPr lang="en-US" sz="1300" b="1" kern="1200" dirty="0">
                  <a:latin typeface="Montserrat" charset="0"/>
                </a:rPr>
                <a:t> </a:t>
              </a:r>
              <a:r>
                <a:rPr lang="en-US" sz="1300" b="1" kern="1200" dirty="0" err="1">
                  <a:latin typeface="Montserrat" charset="0"/>
                </a:rPr>
                <a:t>phẩm</a:t>
              </a:r>
              <a:r>
                <a:rPr lang="en-US" sz="1300" b="1" kern="1200" dirty="0">
                  <a:latin typeface="Montserrat" charset="0"/>
                </a:rPr>
                <a:t> </a:t>
              </a:r>
              <a:r>
                <a:rPr lang="en-US" sz="1300" b="1" kern="1200" dirty="0" err="1">
                  <a:latin typeface="Montserrat" charset="0"/>
                </a:rPr>
                <a:t>không</a:t>
              </a:r>
              <a:r>
                <a:rPr lang="en-US" sz="1300" b="1" kern="1200" dirty="0">
                  <a:latin typeface="Montserrat" charset="0"/>
                </a:rPr>
                <a:t> </a:t>
              </a:r>
              <a:r>
                <a:rPr lang="en-US" sz="1300" b="1" kern="1200" dirty="0" err="1">
                  <a:latin typeface="Montserrat" charset="0"/>
                </a:rPr>
                <a:t>có</a:t>
              </a:r>
              <a:r>
                <a:rPr lang="en-US" sz="1300" b="1" kern="1200" dirty="0">
                  <a:latin typeface="Montserrat" charset="0"/>
                </a:rPr>
                <a:t> </a:t>
              </a:r>
              <a:r>
                <a:rPr lang="en-US" sz="1300" b="1" kern="1200" dirty="0" err="1">
                  <a:latin typeface="Montserrat" charset="0"/>
                </a:rPr>
                <a:t>sự</a:t>
              </a:r>
              <a:r>
                <a:rPr lang="en-US" sz="1300" b="1" kern="1200" dirty="0">
                  <a:latin typeface="Montserrat" charset="0"/>
                </a:rPr>
                <a:t> </a:t>
              </a:r>
              <a:r>
                <a:rPr lang="en-US" sz="1300" b="1" kern="1200" dirty="0" err="1">
                  <a:latin typeface="Montserrat" charset="0"/>
                </a:rPr>
                <a:t>đồng</a:t>
              </a:r>
              <a:r>
                <a:rPr lang="en-US" sz="1300" b="1" kern="1200" dirty="0">
                  <a:latin typeface="Montserrat" charset="0"/>
                </a:rPr>
                <a:t> ý </a:t>
              </a:r>
              <a:r>
                <a:rPr lang="en-US" sz="1300" b="1" kern="1200" dirty="0" err="1">
                  <a:latin typeface="Montserrat" charset="0"/>
                </a:rPr>
                <a:t>của</a:t>
              </a:r>
              <a:r>
                <a:rPr lang="en-US" sz="1300" b="1" kern="1200" dirty="0">
                  <a:latin typeface="Montserrat" charset="0"/>
                </a:rPr>
                <a:t> </a:t>
              </a:r>
              <a:r>
                <a:rPr lang="en-US" sz="1300" b="1" kern="1200" dirty="0" err="1">
                  <a:latin typeface="Montserrat" charset="0"/>
                </a:rPr>
                <a:t>tác</a:t>
              </a:r>
              <a:r>
                <a:rPr lang="en-US" sz="1300" b="1" kern="1200" dirty="0">
                  <a:latin typeface="Montserrat" charset="0"/>
                </a:rPr>
                <a:t> </a:t>
              </a:r>
              <a:r>
                <a:rPr lang="en-US" sz="1300" b="1" kern="1200" dirty="0" err="1">
                  <a:latin typeface="Montserrat" charset="0"/>
                </a:rPr>
                <a:t>giả</a:t>
              </a:r>
              <a:endParaRPr lang="en-US" sz="1300" b="1" kern="1200" dirty="0">
                <a:latin typeface="Montserrat" charset="0"/>
              </a:endParaRPr>
            </a:p>
          </p:txBody>
        </p:sp>
      </p:grpSp>
      <p:sp>
        <p:nvSpPr>
          <p:cNvPr id="22" name="Oval 21"/>
          <p:cNvSpPr/>
          <p:nvPr/>
        </p:nvSpPr>
        <p:spPr>
          <a:xfrm>
            <a:off x="6155564" y="1779143"/>
            <a:ext cx="1244230" cy="1248641"/>
          </a:xfrm>
          <a:prstGeom prst="ellipse">
            <a:avLst/>
          </a:prstGeom>
          <a:blipFill>
            <a:blip r:embed="rId6" cstate="print">
              <a:extLst>
                <a:ext uri="{28A0092B-C50C-407E-A947-70E740481C1C}">
                  <a14:useLocalDpi xmlns:a14="http://schemas.microsoft.com/office/drawing/2010/main" val="0"/>
                </a:ext>
              </a:extLst>
            </a:blip>
            <a:srcRect/>
            <a:stretch>
              <a:fillRect l="-24000" r="-24000"/>
            </a:stretch>
          </a:blipFill>
        </p:spPr>
        <p:style>
          <a:lnRef idx="2">
            <a:schemeClr val="lt1">
              <a:hueOff val="0"/>
              <a:satOff val="0"/>
              <a:lumOff val="0"/>
              <a:alphaOff val="0"/>
            </a:schemeClr>
          </a:lnRef>
          <a:fillRef idx="1">
            <a:scrgbClr r="0" g="0" b="0"/>
          </a:fillRef>
          <a:effectRef idx="0">
            <a:schemeClr val="accent3">
              <a:tint val="50000"/>
              <a:hueOff val="1185277"/>
              <a:satOff val="57143"/>
              <a:lumOff val="1133"/>
              <a:alphaOff val="0"/>
            </a:schemeClr>
          </a:effectRef>
          <a:fontRef idx="minor">
            <a:schemeClr val="lt1">
              <a:hueOff val="0"/>
              <a:satOff val="0"/>
              <a:lumOff val="0"/>
              <a:alphaOff val="0"/>
            </a:schemeClr>
          </a:fontRef>
        </p:style>
      </p:sp>
      <p:grpSp>
        <p:nvGrpSpPr>
          <p:cNvPr id="23" name="Group 22"/>
          <p:cNvGrpSpPr/>
          <p:nvPr/>
        </p:nvGrpSpPr>
        <p:grpSpPr>
          <a:xfrm>
            <a:off x="7479214" y="1554163"/>
            <a:ext cx="1323649" cy="3749674"/>
            <a:chOff x="6821195" y="0"/>
            <a:chExt cx="1323649" cy="3749674"/>
          </a:xfrm>
          <a:solidFill>
            <a:srgbClr val="00717D"/>
          </a:solidFill>
        </p:grpSpPr>
        <p:sp>
          <p:nvSpPr>
            <p:cNvPr id="24" name="Rounded Rectangle 23"/>
            <p:cNvSpPr/>
            <p:nvPr/>
          </p:nvSpPr>
          <p:spPr>
            <a:xfrm>
              <a:off x="6821195" y="0"/>
              <a:ext cx="1323649" cy="3749674"/>
            </a:xfrm>
            <a:prstGeom prst="roundRect">
              <a:avLst>
                <a:gd name="adj" fmla="val 10000"/>
              </a:avLst>
            </a:prstGeom>
            <a:grpFill/>
          </p:spPr>
          <p:style>
            <a:lnRef idx="2">
              <a:schemeClr val="lt1">
                <a:hueOff val="0"/>
                <a:satOff val="0"/>
                <a:lumOff val="0"/>
                <a:alphaOff val="0"/>
              </a:schemeClr>
            </a:lnRef>
            <a:fillRef idx="1">
              <a:schemeClr val="accent3">
                <a:hueOff val="1936142"/>
                <a:satOff val="71429"/>
                <a:lumOff val="-10504"/>
                <a:alphaOff val="0"/>
              </a:schemeClr>
            </a:fillRef>
            <a:effectRef idx="0">
              <a:schemeClr val="accent3">
                <a:hueOff val="1936142"/>
                <a:satOff val="71429"/>
                <a:lumOff val="-10504"/>
                <a:alphaOff val="0"/>
              </a:schemeClr>
            </a:effectRef>
            <a:fontRef idx="minor">
              <a:schemeClr val="lt1"/>
            </a:fontRef>
          </p:style>
        </p:sp>
        <p:sp>
          <p:nvSpPr>
            <p:cNvPr id="25" name="Rounded Rectangle 19"/>
            <p:cNvSpPr/>
            <p:nvPr/>
          </p:nvSpPr>
          <p:spPr>
            <a:xfrm>
              <a:off x="6860904" y="1499869"/>
              <a:ext cx="1167877" cy="14998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a:latin typeface="Montserrat" charset="0"/>
                </a:rPr>
                <a:t>Sao </a:t>
              </a:r>
              <a:r>
                <a:rPr lang="en-US" sz="1300" b="1" kern="1200" dirty="0" err="1">
                  <a:latin typeface="Montserrat" charset="0"/>
                </a:rPr>
                <a:t>chép</a:t>
              </a:r>
              <a:r>
                <a:rPr lang="en-US" sz="1300" b="1" kern="1200" dirty="0">
                  <a:latin typeface="Montserrat" charset="0"/>
                </a:rPr>
                <a:t> </a:t>
              </a:r>
              <a:r>
                <a:rPr lang="en-US" sz="1300" b="1" kern="1200" dirty="0" err="1">
                  <a:latin typeface="Montserrat" charset="0"/>
                </a:rPr>
                <a:t>tác</a:t>
              </a:r>
              <a:r>
                <a:rPr lang="en-US" sz="1300" b="1" kern="1200" dirty="0">
                  <a:latin typeface="Montserrat" charset="0"/>
                </a:rPr>
                <a:t> </a:t>
              </a:r>
              <a:r>
                <a:rPr lang="en-US" sz="1300" b="1" kern="1200" dirty="0" err="1">
                  <a:latin typeface="Montserrat" charset="0"/>
                </a:rPr>
                <a:t>phẩm</a:t>
              </a:r>
              <a:r>
                <a:rPr lang="en-US" sz="1300" b="1" kern="1200" dirty="0">
                  <a:latin typeface="Montserrat" charset="0"/>
                </a:rPr>
                <a:t> </a:t>
              </a:r>
              <a:r>
                <a:rPr lang="en-US" sz="1300" b="1" kern="1200" dirty="0" err="1">
                  <a:latin typeface="Montserrat" charset="0"/>
                </a:rPr>
                <a:t>không</a:t>
              </a:r>
              <a:r>
                <a:rPr lang="en-US" sz="1300" b="1" kern="1200" dirty="0">
                  <a:latin typeface="Montserrat" charset="0"/>
                </a:rPr>
                <a:t> </a:t>
              </a:r>
              <a:r>
                <a:rPr lang="en-US" sz="1300" b="1" kern="1200" dirty="0" err="1">
                  <a:latin typeface="Montserrat" charset="0"/>
                </a:rPr>
                <a:t>có</a:t>
              </a:r>
              <a:r>
                <a:rPr lang="en-US" sz="1300" b="1" kern="1200" dirty="0">
                  <a:latin typeface="Montserrat" charset="0"/>
                </a:rPr>
                <a:t> </a:t>
              </a:r>
              <a:r>
                <a:rPr lang="en-US" sz="1300" b="1" kern="1200" dirty="0" err="1">
                  <a:latin typeface="Montserrat" charset="0"/>
                </a:rPr>
                <a:t>sự</a:t>
              </a:r>
              <a:r>
                <a:rPr lang="en-US" sz="1300" b="1" kern="1200" dirty="0">
                  <a:latin typeface="Montserrat" charset="0"/>
                </a:rPr>
                <a:t> </a:t>
              </a:r>
              <a:r>
                <a:rPr lang="en-US" sz="1300" b="1" kern="1200" dirty="0" err="1">
                  <a:latin typeface="Montserrat" charset="0"/>
                </a:rPr>
                <a:t>đồng</a:t>
              </a:r>
              <a:r>
                <a:rPr lang="en-US" sz="1300" b="1" kern="1200" dirty="0">
                  <a:latin typeface="Montserrat" charset="0"/>
                </a:rPr>
                <a:t> ý </a:t>
              </a:r>
              <a:r>
                <a:rPr lang="en-US" sz="1300" b="1" kern="1200" dirty="0" err="1">
                  <a:latin typeface="Montserrat" charset="0"/>
                </a:rPr>
                <a:t>của</a:t>
              </a:r>
              <a:r>
                <a:rPr lang="en-US" sz="1300" b="1" kern="1200" dirty="0">
                  <a:latin typeface="Montserrat" charset="0"/>
                </a:rPr>
                <a:t> </a:t>
              </a:r>
              <a:r>
                <a:rPr lang="en-US" sz="1300" b="1" kern="1200" dirty="0" err="1">
                  <a:latin typeface="Montserrat" charset="0"/>
                </a:rPr>
                <a:t>tác</a:t>
              </a:r>
              <a:r>
                <a:rPr lang="en-US" sz="1300" b="1" kern="1200" dirty="0">
                  <a:latin typeface="Montserrat" charset="0"/>
                </a:rPr>
                <a:t> </a:t>
              </a:r>
              <a:r>
                <a:rPr lang="en-US" sz="1300" b="1" kern="1200" dirty="0" err="1">
                  <a:latin typeface="Montserrat" charset="0"/>
                </a:rPr>
                <a:t>giả</a:t>
              </a:r>
              <a:endParaRPr lang="en-US" sz="1300" b="1" kern="1200" dirty="0">
                <a:latin typeface="Montserrat" charset="0"/>
              </a:endParaRPr>
            </a:p>
          </p:txBody>
        </p:sp>
      </p:grpSp>
      <p:sp>
        <p:nvSpPr>
          <p:cNvPr id="26" name="Oval 25"/>
          <p:cNvSpPr/>
          <p:nvPr/>
        </p:nvSpPr>
        <p:spPr>
          <a:xfrm>
            <a:off x="7518923" y="1779143"/>
            <a:ext cx="1244230" cy="1248641"/>
          </a:xfrm>
          <a:prstGeom prst="ellipse">
            <a:avLst/>
          </a:prstGeom>
          <a:blipFill>
            <a:blip r:embed="rId7"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3">
              <a:tint val="50000"/>
              <a:hueOff val="1481596"/>
              <a:satOff val="71429"/>
              <a:lumOff val="1416"/>
              <a:alphaOff val="0"/>
            </a:schemeClr>
          </a:effectRef>
          <a:fontRef idx="minor">
            <a:schemeClr val="lt1">
              <a:hueOff val="0"/>
              <a:satOff val="0"/>
              <a:lumOff val="0"/>
              <a:alphaOff val="0"/>
            </a:schemeClr>
          </a:fontRef>
        </p:style>
      </p:sp>
      <p:grpSp>
        <p:nvGrpSpPr>
          <p:cNvPr id="27" name="Group 26"/>
          <p:cNvGrpSpPr/>
          <p:nvPr/>
        </p:nvGrpSpPr>
        <p:grpSpPr>
          <a:xfrm>
            <a:off x="8842572" y="1554163"/>
            <a:ext cx="1323649" cy="3749674"/>
            <a:chOff x="8184553" y="0"/>
            <a:chExt cx="1323649" cy="3749674"/>
          </a:xfrm>
          <a:solidFill>
            <a:srgbClr val="00717D"/>
          </a:solidFill>
        </p:grpSpPr>
        <p:sp>
          <p:nvSpPr>
            <p:cNvPr id="28" name="Rounded Rectangle 27"/>
            <p:cNvSpPr/>
            <p:nvPr/>
          </p:nvSpPr>
          <p:spPr>
            <a:xfrm>
              <a:off x="8184553" y="0"/>
              <a:ext cx="1323649" cy="3749674"/>
            </a:xfrm>
            <a:prstGeom prst="roundRect">
              <a:avLst>
                <a:gd name="adj" fmla="val 10000"/>
              </a:avLst>
            </a:prstGeom>
            <a:grpFill/>
          </p:spPr>
          <p:style>
            <a:lnRef idx="2">
              <a:schemeClr val="lt1">
                <a:hueOff val="0"/>
                <a:satOff val="0"/>
                <a:lumOff val="0"/>
                <a:alphaOff val="0"/>
              </a:schemeClr>
            </a:lnRef>
            <a:fillRef idx="1">
              <a:schemeClr val="accent3">
                <a:hueOff val="2323371"/>
                <a:satOff val="85714"/>
                <a:lumOff val="-12605"/>
                <a:alphaOff val="0"/>
              </a:schemeClr>
            </a:fillRef>
            <a:effectRef idx="0">
              <a:schemeClr val="accent3">
                <a:hueOff val="2323371"/>
                <a:satOff val="85714"/>
                <a:lumOff val="-12605"/>
                <a:alphaOff val="0"/>
              </a:schemeClr>
            </a:effectRef>
            <a:fontRef idx="minor">
              <a:schemeClr val="lt1"/>
            </a:fontRef>
          </p:style>
        </p:sp>
        <p:sp>
          <p:nvSpPr>
            <p:cNvPr id="29" name="Rounded Rectangle 22"/>
            <p:cNvSpPr/>
            <p:nvPr/>
          </p:nvSpPr>
          <p:spPr>
            <a:xfrm>
              <a:off x="8224264" y="1499869"/>
              <a:ext cx="1244230" cy="14998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300" b="1" kern="1200" dirty="0" err="1">
                  <a:solidFill>
                    <a:schemeClr val="bg1"/>
                  </a:solidFill>
                  <a:latin typeface="Montserrat" charset="0"/>
                </a:rPr>
                <a:t>Làm</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phẩm</a:t>
              </a:r>
              <a:r>
                <a:rPr lang="en-US" sz="1300" b="1" kern="1200" dirty="0">
                  <a:solidFill>
                    <a:schemeClr val="bg1"/>
                  </a:solidFill>
                  <a:latin typeface="Montserrat" charset="0"/>
                </a:rPr>
                <a:t> </a:t>
              </a:r>
              <a:r>
                <a:rPr lang="en-US" sz="1300" b="1" kern="1200" dirty="0" err="1">
                  <a:solidFill>
                    <a:schemeClr val="bg1"/>
                  </a:solidFill>
                  <a:latin typeface="Montserrat" charset="0"/>
                </a:rPr>
                <a:t>phái</a:t>
              </a:r>
              <a:r>
                <a:rPr lang="en-US" sz="1300" b="1" kern="1200" dirty="0">
                  <a:solidFill>
                    <a:schemeClr val="bg1"/>
                  </a:solidFill>
                  <a:latin typeface="Montserrat" charset="0"/>
                </a:rPr>
                <a:t> </a:t>
              </a:r>
              <a:r>
                <a:rPr lang="en-US" sz="1300" b="1" kern="1200" dirty="0" err="1">
                  <a:solidFill>
                    <a:schemeClr val="bg1"/>
                  </a:solidFill>
                  <a:latin typeface="Montserrat" charset="0"/>
                </a:rPr>
                <a:t>sinh</a:t>
              </a:r>
              <a:r>
                <a:rPr lang="en-US" sz="1300" b="1" kern="1200" dirty="0">
                  <a:solidFill>
                    <a:schemeClr val="bg1"/>
                  </a:solidFill>
                  <a:latin typeface="Montserrat" charset="0"/>
                </a:rPr>
                <a:t> </a:t>
              </a:r>
              <a:r>
                <a:rPr lang="en-US" sz="1300" b="1" kern="1200" dirty="0" err="1">
                  <a:solidFill>
                    <a:schemeClr val="bg1"/>
                  </a:solidFill>
                  <a:latin typeface="Montserrat" charset="0"/>
                </a:rPr>
                <a:t>không</a:t>
              </a:r>
              <a:r>
                <a:rPr lang="en-US" sz="1300" b="1" kern="1200" dirty="0">
                  <a:solidFill>
                    <a:schemeClr val="bg1"/>
                  </a:solidFill>
                  <a:latin typeface="Montserrat" charset="0"/>
                </a:rPr>
                <a:t> </a:t>
              </a:r>
              <a:r>
                <a:rPr lang="en-US" sz="1300" b="1" kern="1200" dirty="0" err="1">
                  <a:solidFill>
                    <a:schemeClr val="bg1"/>
                  </a:solidFill>
                  <a:latin typeface="Montserrat" charset="0"/>
                </a:rPr>
                <a:t>có</a:t>
              </a:r>
              <a:r>
                <a:rPr lang="en-US" sz="1300" b="1" kern="1200" dirty="0">
                  <a:solidFill>
                    <a:schemeClr val="bg1"/>
                  </a:solidFill>
                  <a:latin typeface="Montserrat" charset="0"/>
                </a:rPr>
                <a:t> </a:t>
              </a:r>
              <a:r>
                <a:rPr lang="en-US" sz="1300" b="1" kern="1200" dirty="0" err="1">
                  <a:solidFill>
                    <a:schemeClr val="bg1"/>
                  </a:solidFill>
                  <a:latin typeface="Montserrat" charset="0"/>
                </a:rPr>
                <a:t>sự</a:t>
              </a:r>
              <a:r>
                <a:rPr lang="en-US" sz="1300" b="1" kern="1200" dirty="0">
                  <a:solidFill>
                    <a:schemeClr val="bg1"/>
                  </a:solidFill>
                  <a:latin typeface="Montserrat" charset="0"/>
                </a:rPr>
                <a:t> </a:t>
              </a:r>
              <a:r>
                <a:rPr lang="en-US" sz="1300" b="1" kern="1200" dirty="0" err="1">
                  <a:solidFill>
                    <a:schemeClr val="bg1"/>
                  </a:solidFill>
                  <a:latin typeface="Montserrat" charset="0"/>
                </a:rPr>
                <a:t>đồng</a:t>
              </a:r>
              <a:r>
                <a:rPr lang="en-US" sz="1300" b="1" kern="1200" dirty="0">
                  <a:solidFill>
                    <a:schemeClr val="bg1"/>
                  </a:solidFill>
                  <a:latin typeface="Montserrat" charset="0"/>
                </a:rPr>
                <a:t> ý </a:t>
              </a:r>
              <a:r>
                <a:rPr lang="en-US" sz="1300" b="1" kern="1200" dirty="0" err="1">
                  <a:solidFill>
                    <a:schemeClr val="bg1"/>
                  </a:solidFill>
                  <a:latin typeface="Montserrat" charset="0"/>
                </a:rPr>
                <a:t>của</a:t>
              </a:r>
              <a:r>
                <a:rPr lang="en-US" sz="1300" b="1" kern="1200" dirty="0">
                  <a:solidFill>
                    <a:schemeClr val="bg1"/>
                  </a:solidFill>
                  <a:latin typeface="Montserrat" charset="0"/>
                </a:rPr>
                <a:t> </a:t>
              </a:r>
              <a:r>
                <a:rPr lang="en-US" sz="1300" b="1" kern="1200" dirty="0" err="1">
                  <a:solidFill>
                    <a:schemeClr val="bg1"/>
                  </a:solidFill>
                  <a:latin typeface="Montserrat" charset="0"/>
                </a:rPr>
                <a:t>tác</a:t>
              </a:r>
              <a:r>
                <a:rPr lang="en-US" sz="1300" b="1" kern="1200" dirty="0">
                  <a:solidFill>
                    <a:schemeClr val="bg1"/>
                  </a:solidFill>
                  <a:latin typeface="Montserrat" charset="0"/>
                </a:rPr>
                <a:t> </a:t>
              </a:r>
              <a:r>
                <a:rPr lang="en-US" sz="1300" b="1" kern="1200" dirty="0" err="1">
                  <a:solidFill>
                    <a:schemeClr val="bg1"/>
                  </a:solidFill>
                  <a:latin typeface="Montserrat" charset="0"/>
                </a:rPr>
                <a:t>giả</a:t>
              </a:r>
              <a:endParaRPr lang="en-US" sz="1300" b="1" kern="1200" dirty="0">
                <a:solidFill>
                  <a:schemeClr val="bg1"/>
                </a:solidFill>
                <a:latin typeface="Montserrat" charset="0"/>
              </a:endParaRPr>
            </a:p>
          </p:txBody>
        </p:sp>
      </p:grpSp>
      <p:sp>
        <p:nvSpPr>
          <p:cNvPr id="30" name="Oval 29"/>
          <p:cNvSpPr/>
          <p:nvPr/>
        </p:nvSpPr>
        <p:spPr>
          <a:xfrm>
            <a:off x="8882282" y="1779143"/>
            <a:ext cx="1244230" cy="1248641"/>
          </a:xfrm>
          <a:prstGeom prst="ellipse">
            <a:avLst/>
          </a:prstGeom>
          <a:blipFill>
            <a:blip r:embed="rId8">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3">
              <a:tint val="50000"/>
              <a:hueOff val="1777916"/>
              <a:satOff val="85714"/>
              <a:lumOff val="1700"/>
              <a:alphaOff val="0"/>
            </a:schemeClr>
          </a:effectRef>
          <a:fontRef idx="minor">
            <a:schemeClr val="lt1">
              <a:hueOff val="0"/>
              <a:satOff val="0"/>
              <a:lumOff val="0"/>
              <a:alphaOff val="0"/>
            </a:schemeClr>
          </a:fontRef>
        </p:style>
      </p:sp>
      <p:grpSp>
        <p:nvGrpSpPr>
          <p:cNvPr id="31" name="Group 30"/>
          <p:cNvGrpSpPr/>
          <p:nvPr/>
        </p:nvGrpSpPr>
        <p:grpSpPr>
          <a:xfrm>
            <a:off x="10205931" y="1554163"/>
            <a:ext cx="1323649" cy="3749674"/>
            <a:chOff x="9547912" y="0"/>
            <a:chExt cx="1323649" cy="3749674"/>
          </a:xfrm>
          <a:solidFill>
            <a:srgbClr val="00717D"/>
          </a:solidFill>
        </p:grpSpPr>
        <p:sp>
          <p:nvSpPr>
            <p:cNvPr id="32" name="Rounded Rectangle 31"/>
            <p:cNvSpPr/>
            <p:nvPr/>
          </p:nvSpPr>
          <p:spPr>
            <a:xfrm>
              <a:off x="9547912" y="0"/>
              <a:ext cx="1323649" cy="3749674"/>
            </a:xfrm>
            <a:prstGeom prst="roundRect">
              <a:avLst>
                <a:gd name="adj" fmla="val 10000"/>
              </a:avLst>
            </a:prstGeom>
            <a:grpFill/>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sp>
          <p:nvSpPr>
            <p:cNvPr id="33" name="Rounded Rectangle 25"/>
            <p:cNvSpPr/>
            <p:nvPr/>
          </p:nvSpPr>
          <p:spPr>
            <a:xfrm>
              <a:off x="9587623" y="1499869"/>
              <a:ext cx="1244230" cy="14998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vi-VN" sz="1300" b="1" kern="1200" dirty="0">
                  <a:solidFill>
                    <a:schemeClr val="bg1"/>
                  </a:solidFill>
                  <a:latin typeface="Montserrat" charset="0"/>
                </a:rPr>
                <a:t>Sử dụng tác phẩm nhưng không trả tiền bản quyền với chủ sở hữu</a:t>
              </a:r>
              <a:endParaRPr lang="en-US" sz="1300" b="1" kern="1200" dirty="0">
                <a:solidFill>
                  <a:schemeClr val="bg1"/>
                </a:solidFill>
                <a:latin typeface="Montserrat" charset="0"/>
              </a:endParaRPr>
            </a:p>
          </p:txBody>
        </p:sp>
      </p:grpSp>
      <p:sp>
        <p:nvSpPr>
          <p:cNvPr id="34" name="Oval 33"/>
          <p:cNvSpPr/>
          <p:nvPr/>
        </p:nvSpPr>
        <p:spPr>
          <a:xfrm>
            <a:off x="10245641" y="1779143"/>
            <a:ext cx="1244230" cy="1248641"/>
          </a:xfrm>
          <a:prstGeom prst="ellipse">
            <a:avLst/>
          </a:prstGeom>
          <a:blipFill>
            <a:blip r:embed="rId9" cstate="print">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2074235"/>
              <a:satOff val="100000"/>
              <a:lumOff val="1983"/>
              <a:alphaOff val="0"/>
            </a:schemeClr>
          </a:effectRef>
          <a:fontRef idx="minor">
            <a:schemeClr val="lt1">
              <a:hueOff val="0"/>
              <a:satOff val="0"/>
              <a:lumOff val="0"/>
              <a:alphaOff val="0"/>
            </a:schemeClr>
          </a:fontRef>
        </p:style>
      </p:sp>
      <p:sp>
        <p:nvSpPr>
          <p:cNvPr id="35" name="Left-Right Arrow 34"/>
          <p:cNvSpPr/>
          <p:nvPr/>
        </p:nvSpPr>
        <p:spPr>
          <a:xfrm>
            <a:off x="1093057" y="4553902"/>
            <a:ext cx="10005885" cy="562451"/>
          </a:xfrm>
          <a:prstGeom prst="leftRightArrow">
            <a:avLst/>
          </a:prstGeom>
          <a:noFill/>
          <a:ln>
            <a:noFill/>
          </a:ln>
        </p:spPr>
        <p:style>
          <a:lnRef idx="2">
            <a:scrgbClr r="0" g="0" b="0"/>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sp>
      <p:cxnSp>
        <p:nvCxnSpPr>
          <p:cNvPr id="37" name="Google Shape;1969;p54">
            <a:extLst>
              <a:ext uri="{FF2B5EF4-FFF2-40B4-BE49-F238E27FC236}">
                <a16:creationId xmlns:a16="http://schemas.microsoft.com/office/drawing/2014/main" id="{1D150131-8546-2AF7-BCE9-B14F8A6A7376}"/>
              </a:ext>
            </a:extLst>
          </p:cNvPr>
          <p:cNvCxnSpPr/>
          <p:nvPr/>
        </p:nvCxnSpPr>
        <p:spPr>
          <a:xfrm>
            <a:off x="3453317" y="1267646"/>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8" name="Google Shape;1955;p54">
            <a:extLst>
              <a:ext uri="{FF2B5EF4-FFF2-40B4-BE49-F238E27FC236}">
                <a16:creationId xmlns:a16="http://schemas.microsoft.com/office/drawing/2014/main" id="{82BC0356-F0F8-2D84-984D-6AD12DB60703}"/>
              </a:ext>
            </a:extLst>
          </p:cNvPr>
          <p:cNvSpPr txBox="1">
            <a:spLocks noGrp="1"/>
          </p:cNvSpPr>
          <p:nvPr>
            <p:ph type="title"/>
          </p:nvPr>
        </p:nvSpPr>
        <p:spPr>
          <a:xfrm>
            <a:off x="482048" y="593367"/>
            <a:ext cx="11638615" cy="1255200"/>
          </a:xfrm>
          <a:prstGeom prst="rect">
            <a:avLst/>
          </a:prstGeom>
        </p:spPr>
        <p:txBody>
          <a:bodyPr spcFirstLastPara="1" wrap="square" lIns="121897" tIns="121897" rIns="121897" bIns="121897" anchor="t" anchorCtr="0">
            <a:noAutofit/>
          </a:bodyPr>
          <a:lstStyle/>
          <a:p>
            <a:r>
              <a:rPr lang="en-US" sz="3000" dirty="0">
                <a:solidFill>
                  <a:srgbClr val="00B0F0"/>
                </a:solidFill>
              </a:rPr>
              <a:t>HÌNH THỨC</a:t>
            </a:r>
            <a:r>
              <a:rPr lang="en" sz="3000" dirty="0">
                <a:solidFill>
                  <a:srgbClr val="00B0F0"/>
                </a:solidFill>
              </a:rPr>
              <a:t> </a:t>
            </a:r>
            <a:r>
              <a:rPr lang="en" sz="3000" dirty="0"/>
              <a:t>ĐÁNH CẮP BẢN QUYỀN TRÊN NỀN TẢNG SỐ</a:t>
            </a:r>
            <a:endParaRPr sz="3000" dirty="0"/>
          </a:p>
        </p:txBody>
      </p:sp>
    </p:spTree>
    <p:extLst>
      <p:ext uri="{BB962C8B-B14F-4D97-AF65-F5344CB8AC3E}">
        <p14:creationId xmlns:p14="http://schemas.microsoft.com/office/powerpoint/2010/main" val="301462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Đường nối Thẳng 56">
            <a:extLst>
              <a:ext uri="{FF2B5EF4-FFF2-40B4-BE49-F238E27FC236}">
                <a16:creationId xmlns:a16="http://schemas.microsoft.com/office/drawing/2014/main" id="{FDF106C8-6BB1-B4FC-F6A4-38A03F1F72DB}"/>
              </a:ext>
            </a:extLst>
          </p:cNvPr>
          <p:cNvCxnSpPr>
            <a:stCxn id="71" idx="6"/>
            <a:endCxn id="91" idx="2"/>
          </p:cNvCxnSpPr>
          <p:nvPr/>
        </p:nvCxnSpPr>
        <p:spPr>
          <a:xfrm>
            <a:off x="1918886" y="1949113"/>
            <a:ext cx="842983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5" name="Hình chữ nhật 9">
            <a:extLst>
              <a:ext uri="{FF2B5EF4-FFF2-40B4-BE49-F238E27FC236}">
                <a16:creationId xmlns:a16="http://schemas.microsoft.com/office/drawing/2014/main" id="{67616AB0-3AE5-C82F-A783-CD12D44B7825}"/>
              </a:ext>
            </a:extLst>
          </p:cNvPr>
          <p:cNvSpPr/>
          <p:nvPr/>
        </p:nvSpPr>
        <p:spPr>
          <a:xfrm>
            <a:off x="470942" y="3581269"/>
            <a:ext cx="2128253" cy="285448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66" name="Google Shape;1955;p54">
            <a:extLst>
              <a:ext uri="{FF2B5EF4-FFF2-40B4-BE49-F238E27FC236}">
                <a16:creationId xmlns:a16="http://schemas.microsoft.com/office/drawing/2014/main" id="{82BC0356-F0F8-2D84-984D-6AD12DB60703}"/>
              </a:ext>
            </a:extLst>
          </p:cNvPr>
          <p:cNvSpPr txBox="1">
            <a:spLocks noGrp="1"/>
          </p:cNvSpPr>
          <p:nvPr>
            <p:ph type="title"/>
          </p:nvPr>
        </p:nvSpPr>
        <p:spPr>
          <a:xfrm>
            <a:off x="1251332" y="593367"/>
            <a:ext cx="9714073" cy="1255200"/>
          </a:xfrm>
          <a:prstGeom prst="rect">
            <a:avLst/>
          </a:prstGeom>
        </p:spPr>
        <p:txBody>
          <a:bodyPr spcFirstLastPara="1" wrap="square" lIns="121897" tIns="121897" rIns="121897" bIns="121897" anchor="t" anchorCtr="0">
            <a:noAutofit/>
          </a:bodyPr>
          <a:lstStyle/>
          <a:p>
            <a:r>
              <a:rPr lang="en-US" sz="3000" dirty="0">
                <a:solidFill>
                  <a:srgbClr val="00B0F0"/>
                </a:solidFill>
              </a:rPr>
              <a:t>K</a:t>
            </a:r>
            <a:r>
              <a:rPr lang="en" sz="3000" dirty="0">
                <a:solidFill>
                  <a:srgbClr val="00B0F0"/>
                </a:solidFill>
              </a:rPr>
              <a:t>HAI THÁC </a:t>
            </a:r>
            <a:r>
              <a:rPr lang="en" sz="3000" dirty="0"/>
              <a:t>PHỔ BIẾN TẠI VIỆT NAM</a:t>
            </a:r>
            <a:endParaRPr sz="3000" dirty="0"/>
          </a:p>
        </p:txBody>
      </p:sp>
      <p:cxnSp>
        <p:nvCxnSpPr>
          <p:cNvPr id="67" name="Google Shape;1969;p54">
            <a:extLst>
              <a:ext uri="{FF2B5EF4-FFF2-40B4-BE49-F238E27FC236}">
                <a16:creationId xmlns:a16="http://schemas.microsoft.com/office/drawing/2014/main" id="{1D150131-8546-2AF7-BCE9-B14F8A6A7376}"/>
              </a:ext>
            </a:extLst>
          </p:cNvPr>
          <p:cNvCxnSpPr/>
          <p:nvPr/>
        </p:nvCxnSpPr>
        <p:spPr>
          <a:xfrm>
            <a:off x="3077952" y="1252738"/>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8" name="Google Shape;239;p46">
            <a:extLst>
              <a:ext uri="{FF2B5EF4-FFF2-40B4-BE49-F238E27FC236}">
                <a16:creationId xmlns:a16="http://schemas.microsoft.com/office/drawing/2014/main" id="{98F06C42-626D-8C31-1EC6-61BBB4BFF09D}"/>
              </a:ext>
            </a:extLst>
          </p:cNvPr>
          <p:cNvSpPr txBox="1">
            <a:spLocks/>
          </p:cNvSpPr>
          <p:nvPr/>
        </p:nvSpPr>
        <p:spPr>
          <a:xfrm>
            <a:off x="157068" y="2294573"/>
            <a:ext cx="2756000" cy="731200"/>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NỀN TẢNG VIỄN THÔNG</a:t>
            </a:r>
          </a:p>
        </p:txBody>
      </p:sp>
      <p:sp>
        <p:nvSpPr>
          <p:cNvPr id="69" name="Google Shape;240;p46">
            <a:extLst>
              <a:ext uri="{FF2B5EF4-FFF2-40B4-BE49-F238E27FC236}">
                <a16:creationId xmlns:a16="http://schemas.microsoft.com/office/drawing/2014/main" id="{51D2015C-5F60-EC1C-7317-A286AEF02A3C}"/>
              </a:ext>
            </a:extLst>
          </p:cNvPr>
          <p:cNvSpPr txBox="1">
            <a:spLocks/>
          </p:cNvSpPr>
          <p:nvPr/>
        </p:nvSpPr>
        <p:spPr>
          <a:xfrm>
            <a:off x="588584" y="3317989"/>
            <a:ext cx="1892968" cy="2909353"/>
          </a:xfrm>
          <a:prstGeom prst="rect">
            <a:avLst/>
          </a:prstGeom>
          <a:solidFill>
            <a:srgbClr val="00717D"/>
          </a:solidFill>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Aft>
                <a:spcPts val="1333"/>
              </a:spcAft>
              <a:buClr>
                <a:schemeClr val="bg1"/>
              </a:buClr>
            </a:pPr>
            <a:r>
              <a:rPr lang="en-US" sz="1300" dirty="0" err="1">
                <a:solidFill>
                  <a:schemeClr val="bg1"/>
                </a:solidFill>
                <a:latin typeface="Montserrat" pitchFamily="2" charset="0"/>
              </a:rPr>
              <a:t>Nhà</a:t>
            </a:r>
            <a:r>
              <a:rPr lang="en-US" sz="1300" dirty="0">
                <a:solidFill>
                  <a:schemeClr val="bg1"/>
                </a:solidFill>
                <a:latin typeface="Montserrat" pitchFamily="2" charset="0"/>
              </a:rPr>
              <a:t> </a:t>
            </a:r>
            <a:r>
              <a:rPr lang="en-US" sz="1300" dirty="0" err="1">
                <a:solidFill>
                  <a:schemeClr val="bg1"/>
                </a:solidFill>
                <a:latin typeface="Montserrat" pitchFamily="2" charset="0"/>
              </a:rPr>
              <a:t>mạng</a:t>
            </a:r>
            <a:r>
              <a:rPr lang="en-US" sz="1300" dirty="0">
                <a:solidFill>
                  <a:schemeClr val="bg1"/>
                </a:solidFill>
                <a:latin typeface="Montserrat" pitchFamily="2" charset="0"/>
              </a:rPr>
              <a:t> </a:t>
            </a:r>
            <a:r>
              <a:rPr lang="en-US" sz="1300" dirty="0" err="1">
                <a:solidFill>
                  <a:schemeClr val="bg1"/>
                </a:solidFill>
                <a:latin typeface="Montserrat" pitchFamily="2" charset="0"/>
              </a:rPr>
              <a:t>cùng</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đối</a:t>
            </a:r>
            <a:r>
              <a:rPr lang="en-US" sz="1300" dirty="0">
                <a:solidFill>
                  <a:schemeClr val="bg1"/>
                </a:solidFill>
                <a:latin typeface="Montserrat" pitchFamily="2" charset="0"/>
              </a:rPr>
              <a:t> </a:t>
            </a:r>
            <a:r>
              <a:rPr lang="en-US" sz="1300" dirty="0" err="1">
                <a:solidFill>
                  <a:schemeClr val="bg1"/>
                </a:solidFill>
                <a:latin typeface="Montserrat" pitchFamily="2" charset="0"/>
              </a:rPr>
              <a:t>tác</a:t>
            </a:r>
            <a:r>
              <a:rPr lang="en-US" sz="1300" dirty="0">
                <a:solidFill>
                  <a:schemeClr val="bg1"/>
                </a:solidFill>
                <a:latin typeface="Montserrat" pitchFamily="2" charset="0"/>
              </a:rPr>
              <a:t> CP (Content Provider) </a:t>
            </a:r>
            <a:r>
              <a:rPr lang="en-US" sz="1300" dirty="0" err="1">
                <a:solidFill>
                  <a:schemeClr val="bg1"/>
                </a:solidFill>
                <a:latin typeface="Montserrat" pitchFamily="2" charset="0"/>
              </a:rPr>
              <a:t>luôn</a:t>
            </a:r>
            <a:r>
              <a:rPr lang="en-US" sz="1300" dirty="0">
                <a:solidFill>
                  <a:schemeClr val="bg1"/>
                </a:solidFill>
                <a:latin typeface="Montserrat" pitchFamily="2" charset="0"/>
              </a:rPr>
              <a:t> </a:t>
            </a:r>
            <a:r>
              <a:rPr lang="en-US" sz="1300" dirty="0" err="1">
                <a:solidFill>
                  <a:schemeClr val="bg1"/>
                </a:solidFill>
                <a:latin typeface="Montserrat" pitchFamily="2" charset="0"/>
              </a:rPr>
              <a:t>có</a:t>
            </a:r>
            <a:r>
              <a:rPr lang="en-US" sz="1300" dirty="0">
                <a:solidFill>
                  <a:schemeClr val="bg1"/>
                </a:solidFill>
                <a:latin typeface="Montserrat" pitchFamily="2" charset="0"/>
              </a:rPr>
              <a:t> </a:t>
            </a:r>
            <a:r>
              <a:rPr lang="en-US" sz="1300" dirty="0" err="1">
                <a:solidFill>
                  <a:schemeClr val="bg1"/>
                </a:solidFill>
                <a:latin typeface="Montserrat" pitchFamily="2" charset="0"/>
              </a:rPr>
              <a:t>nhu</a:t>
            </a:r>
            <a:r>
              <a:rPr lang="en-US" sz="1300" dirty="0">
                <a:solidFill>
                  <a:schemeClr val="bg1"/>
                </a:solidFill>
                <a:latin typeface="Montserrat" pitchFamily="2" charset="0"/>
              </a:rPr>
              <a:t> </a:t>
            </a:r>
            <a:r>
              <a:rPr lang="en-US" sz="1300" dirty="0" err="1">
                <a:solidFill>
                  <a:schemeClr val="bg1"/>
                </a:solidFill>
                <a:latin typeface="Montserrat" pitchFamily="2" charset="0"/>
              </a:rPr>
              <a:t>cầu</a:t>
            </a:r>
            <a:r>
              <a:rPr lang="en-US" sz="1300" dirty="0">
                <a:solidFill>
                  <a:schemeClr val="bg1"/>
                </a:solidFill>
                <a:latin typeface="Montserrat" pitchFamily="2" charset="0"/>
              </a:rPr>
              <a:t> </a:t>
            </a:r>
            <a:r>
              <a:rPr lang="en-US" sz="1300" dirty="0" err="1">
                <a:solidFill>
                  <a:schemeClr val="bg1"/>
                </a:solidFill>
                <a:latin typeface="Montserrat" pitchFamily="2" charset="0"/>
              </a:rPr>
              <a:t>xây</a:t>
            </a:r>
            <a:r>
              <a:rPr lang="en-US" sz="1300" dirty="0">
                <a:solidFill>
                  <a:schemeClr val="bg1"/>
                </a:solidFill>
                <a:latin typeface="Montserrat" pitchFamily="2" charset="0"/>
              </a:rPr>
              <a:t> </a:t>
            </a:r>
            <a:r>
              <a:rPr lang="en-US" sz="1300" dirty="0" err="1">
                <a:solidFill>
                  <a:schemeClr val="bg1"/>
                </a:solidFill>
                <a:latin typeface="Montserrat" pitchFamily="2" charset="0"/>
              </a:rPr>
              <a:t>dựng</a:t>
            </a:r>
            <a:r>
              <a:rPr lang="en-US" sz="1300" dirty="0">
                <a:solidFill>
                  <a:schemeClr val="bg1"/>
                </a:solidFill>
                <a:latin typeface="Montserrat" pitchFamily="2" charset="0"/>
              </a:rPr>
              <a:t> </a:t>
            </a:r>
            <a:r>
              <a:rPr lang="en-US" sz="1300" dirty="0" err="1">
                <a:solidFill>
                  <a:schemeClr val="bg1"/>
                </a:solidFill>
                <a:latin typeface="Montserrat" pitchFamily="2" charset="0"/>
              </a:rPr>
              <a:t>và</a:t>
            </a:r>
            <a:r>
              <a:rPr lang="en-US" sz="1300" dirty="0">
                <a:solidFill>
                  <a:schemeClr val="bg1"/>
                </a:solidFill>
                <a:latin typeface="Montserrat" pitchFamily="2" charset="0"/>
              </a:rPr>
              <a:t> </a:t>
            </a:r>
            <a:r>
              <a:rPr lang="en-US" sz="1300" dirty="0" err="1">
                <a:solidFill>
                  <a:schemeClr val="bg1"/>
                </a:solidFill>
                <a:latin typeface="Montserrat" pitchFamily="2" charset="0"/>
              </a:rPr>
              <a:t>phát</a:t>
            </a:r>
            <a:r>
              <a:rPr lang="en-US" sz="1300" dirty="0">
                <a:solidFill>
                  <a:schemeClr val="bg1"/>
                </a:solidFill>
                <a:latin typeface="Montserrat" pitchFamily="2" charset="0"/>
              </a:rPr>
              <a:t> </a:t>
            </a:r>
            <a:r>
              <a:rPr lang="en-US" sz="1300" dirty="0" err="1">
                <a:solidFill>
                  <a:schemeClr val="bg1"/>
                </a:solidFill>
                <a:latin typeface="Montserrat" pitchFamily="2" charset="0"/>
              </a:rPr>
              <a:t>triển</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sản</a:t>
            </a:r>
            <a:r>
              <a:rPr lang="en-US" sz="1300" dirty="0">
                <a:solidFill>
                  <a:schemeClr val="bg1"/>
                </a:solidFill>
                <a:latin typeface="Montserrat" pitchFamily="2" charset="0"/>
              </a:rPr>
              <a:t> </a:t>
            </a:r>
            <a:r>
              <a:rPr lang="en-US" sz="1300" dirty="0" err="1">
                <a:solidFill>
                  <a:schemeClr val="bg1"/>
                </a:solidFill>
                <a:latin typeface="Montserrat" pitchFamily="2" charset="0"/>
              </a:rPr>
              <a:t>phẩm</a:t>
            </a:r>
            <a:r>
              <a:rPr lang="en-US" sz="1300" dirty="0">
                <a:solidFill>
                  <a:schemeClr val="bg1"/>
                </a:solidFill>
                <a:latin typeface="Montserrat" pitchFamily="2" charset="0"/>
              </a:rPr>
              <a:t> </a:t>
            </a:r>
            <a:r>
              <a:rPr lang="en-US" sz="1300" dirty="0" err="1">
                <a:solidFill>
                  <a:schemeClr val="bg1"/>
                </a:solidFill>
                <a:latin typeface="Montserrat" pitchFamily="2" charset="0"/>
              </a:rPr>
              <a:t>có</a:t>
            </a:r>
            <a:r>
              <a:rPr lang="en-US" sz="1300" dirty="0">
                <a:solidFill>
                  <a:schemeClr val="bg1"/>
                </a:solidFill>
                <a:latin typeface="Montserrat" pitchFamily="2" charset="0"/>
              </a:rPr>
              <a:t> </a:t>
            </a:r>
            <a:r>
              <a:rPr lang="en-US" sz="1300" dirty="0" err="1">
                <a:solidFill>
                  <a:schemeClr val="bg1"/>
                </a:solidFill>
                <a:latin typeface="Montserrat" pitchFamily="2" charset="0"/>
              </a:rPr>
              <a:t>sự</a:t>
            </a:r>
            <a:r>
              <a:rPr lang="en-US" sz="1300" dirty="0">
                <a:solidFill>
                  <a:schemeClr val="bg1"/>
                </a:solidFill>
                <a:latin typeface="Montserrat" pitchFamily="2" charset="0"/>
              </a:rPr>
              <a:t> </a:t>
            </a:r>
            <a:r>
              <a:rPr lang="en-US" sz="1300" dirty="0" err="1">
                <a:solidFill>
                  <a:schemeClr val="bg1"/>
                </a:solidFill>
                <a:latin typeface="Montserrat" pitchFamily="2" charset="0"/>
              </a:rPr>
              <a:t>dụng</a:t>
            </a:r>
            <a:r>
              <a:rPr lang="en-US" sz="1300" dirty="0">
                <a:solidFill>
                  <a:schemeClr val="bg1"/>
                </a:solidFill>
                <a:latin typeface="Montserrat" pitchFamily="2" charset="0"/>
              </a:rPr>
              <a:t> </a:t>
            </a:r>
            <a:r>
              <a:rPr lang="en-US" sz="1300" dirty="0" err="1">
                <a:solidFill>
                  <a:schemeClr val="bg1"/>
                </a:solidFill>
                <a:latin typeface="Montserrat" pitchFamily="2" charset="0"/>
              </a:rPr>
              <a:t>nội</a:t>
            </a:r>
            <a:r>
              <a:rPr lang="en-US" sz="1300" dirty="0">
                <a:solidFill>
                  <a:schemeClr val="bg1"/>
                </a:solidFill>
                <a:latin typeface="Montserrat" pitchFamily="2" charset="0"/>
              </a:rPr>
              <a:t> dung </a:t>
            </a:r>
            <a:r>
              <a:rPr lang="en-US" sz="1300" dirty="0" err="1">
                <a:solidFill>
                  <a:schemeClr val="bg1"/>
                </a:solidFill>
                <a:latin typeface="Montserrat" pitchFamily="2" charset="0"/>
              </a:rPr>
              <a:t>cung</a:t>
            </a:r>
            <a:r>
              <a:rPr lang="en-US" sz="1300" dirty="0">
                <a:solidFill>
                  <a:schemeClr val="bg1"/>
                </a:solidFill>
                <a:latin typeface="Montserrat" pitchFamily="2" charset="0"/>
              </a:rPr>
              <a:t> </a:t>
            </a:r>
            <a:r>
              <a:rPr lang="en-US" sz="1300" dirty="0" err="1">
                <a:solidFill>
                  <a:schemeClr val="bg1"/>
                </a:solidFill>
                <a:latin typeface="Montserrat" pitchFamily="2" charset="0"/>
              </a:rPr>
              <a:t>cấp</a:t>
            </a:r>
            <a:r>
              <a:rPr lang="en-US" sz="1300" dirty="0">
                <a:solidFill>
                  <a:schemeClr val="bg1"/>
                </a:solidFill>
                <a:latin typeface="Montserrat" pitchFamily="2" charset="0"/>
              </a:rPr>
              <a:t> </a:t>
            </a:r>
            <a:r>
              <a:rPr lang="en-US" sz="1300" dirty="0" err="1">
                <a:solidFill>
                  <a:schemeClr val="bg1"/>
                </a:solidFill>
                <a:latin typeface="Montserrat" pitchFamily="2" charset="0"/>
              </a:rPr>
              <a:t>đến</a:t>
            </a:r>
            <a:r>
              <a:rPr lang="en-US" sz="1300" dirty="0">
                <a:solidFill>
                  <a:schemeClr val="bg1"/>
                </a:solidFill>
                <a:latin typeface="Montserrat" pitchFamily="2" charset="0"/>
              </a:rPr>
              <a:t> </a:t>
            </a:r>
            <a:r>
              <a:rPr lang="en-US" sz="1300" dirty="0" err="1">
                <a:solidFill>
                  <a:schemeClr val="bg1"/>
                </a:solidFill>
                <a:latin typeface="Montserrat" pitchFamily="2" charset="0"/>
              </a:rPr>
              <a:t>cho</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thuê</a:t>
            </a:r>
            <a:r>
              <a:rPr lang="en-US" sz="1300" dirty="0">
                <a:solidFill>
                  <a:schemeClr val="bg1"/>
                </a:solidFill>
                <a:latin typeface="Montserrat" pitchFamily="2" charset="0"/>
              </a:rPr>
              <a:t> </a:t>
            </a:r>
            <a:r>
              <a:rPr lang="en-US" sz="1300" dirty="0" err="1">
                <a:solidFill>
                  <a:schemeClr val="bg1"/>
                </a:solidFill>
                <a:latin typeface="Montserrat" pitchFamily="2" charset="0"/>
              </a:rPr>
              <a:t>bao</a:t>
            </a:r>
            <a:r>
              <a:rPr lang="en-US" sz="1300" dirty="0">
                <a:solidFill>
                  <a:schemeClr val="bg1"/>
                </a:solidFill>
                <a:latin typeface="Montserrat" pitchFamily="2" charset="0"/>
              </a:rPr>
              <a:t> </a:t>
            </a:r>
            <a:r>
              <a:rPr lang="en-US" sz="1300" dirty="0" err="1">
                <a:solidFill>
                  <a:schemeClr val="bg1"/>
                </a:solidFill>
                <a:latin typeface="Montserrat" pitchFamily="2" charset="0"/>
              </a:rPr>
              <a:t>của</a:t>
            </a:r>
            <a:r>
              <a:rPr lang="en-US" sz="1300" dirty="0">
                <a:solidFill>
                  <a:schemeClr val="bg1"/>
                </a:solidFill>
                <a:latin typeface="Montserrat" pitchFamily="2" charset="0"/>
              </a:rPr>
              <a:t> </a:t>
            </a:r>
            <a:r>
              <a:rPr lang="en-US" sz="1300" dirty="0" err="1">
                <a:solidFill>
                  <a:schemeClr val="bg1"/>
                </a:solidFill>
                <a:latin typeface="Montserrat" pitchFamily="2" charset="0"/>
              </a:rPr>
              <a:t>mình</a:t>
            </a:r>
            <a:r>
              <a:rPr lang="en-US" sz="1300" dirty="0">
                <a:solidFill>
                  <a:schemeClr val="bg1"/>
                </a:solidFill>
                <a:latin typeface="Montserrat" pitchFamily="2" charset="0"/>
              </a:rPr>
              <a:t> </a:t>
            </a:r>
            <a:r>
              <a:rPr lang="en-US" sz="1300" dirty="0" err="1">
                <a:solidFill>
                  <a:schemeClr val="bg1"/>
                </a:solidFill>
                <a:latin typeface="Montserrat" pitchFamily="2" charset="0"/>
              </a:rPr>
              <a:t>nhằm</a:t>
            </a:r>
            <a:r>
              <a:rPr lang="en-US" sz="1300" dirty="0">
                <a:solidFill>
                  <a:schemeClr val="bg1"/>
                </a:solidFill>
                <a:latin typeface="Montserrat" pitchFamily="2" charset="0"/>
              </a:rPr>
              <a:t> </a:t>
            </a:r>
            <a:r>
              <a:rPr lang="en-US" sz="1300" dirty="0" err="1">
                <a:solidFill>
                  <a:schemeClr val="bg1"/>
                </a:solidFill>
                <a:latin typeface="Montserrat" pitchFamily="2" charset="0"/>
              </a:rPr>
              <a:t>khai</a:t>
            </a:r>
            <a:r>
              <a:rPr lang="en-US" sz="1300" dirty="0">
                <a:solidFill>
                  <a:schemeClr val="bg1"/>
                </a:solidFill>
                <a:latin typeface="Montserrat" pitchFamily="2" charset="0"/>
              </a:rPr>
              <a:t> </a:t>
            </a:r>
            <a:r>
              <a:rPr lang="en-US" sz="1300" dirty="0" err="1">
                <a:solidFill>
                  <a:schemeClr val="bg1"/>
                </a:solidFill>
                <a:latin typeface="Montserrat" pitchFamily="2" charset="0"/>
              </a:rPr>
              <a:t>thác</a:t>
            </a:r>
            <a:r>
              <a:rPr lang="en-US" sz="1300" dirty="0">
                <a:solidFill>
                  <a:schemeClr val="bg1"/>
                </a:solidFill>
                <a:latin typeface="Montserrat" pitchFamily="2" charset="0"/>
              </a:rPr>
              <a:t> </a:t>
            </a:r>
            <a:r>
              <a:rPr lang="en-US" sz="1300" dirty="0" err="1">
                <a:solidFill>
                  <a:schemeClr val="bg1"/>
                </a:solidFill>
                <a:latin typeface="Montserrat" pitchFamily="2" charset="0"/>
              </a:rPr>
              <a:t>băng</a:t>
            </a:r>
            <a:r>
              <a:rPr lang="en-US" sz="1300" dirty="0">
                <a:solidFill>
                  <a:schemeClr val="bg1"/>
                </a:solidFill>
                <a:latin typeface="Montserrat" pitchFamily="2" charset="0"/>
              </a:rPr>
              <a:t> </a:t>
            </a:r>
            <a:r>
              <a:rPr lang="en-US" sz="1300" dirty="0" err="1">
                <a:solidFill>
                  <a:schemeClr val="bg1"/>
                </a:solidFill>
                <a:latin typeface="Montserrat" pitchFamily="2" charset="0"/>
              </a:rPr>
              <a:t>thông</a:t>
            </a:r>
            <a:r>
              <a:rPr lang="en-US" sz="1300" dirty="0">
                <a:solidFill>
                  <a:schemeClr val="bg1"/>
                </a:solidFill>
                <a:latin typeface="Montserrat" pitchFamily="2" charset="0"/>
              </a:rPr>
              <a:t> </a:t>
            </a:r>
            <a:r>
              <a:rPr lang="en-US" sz="1300" dirty="0" err="1">
                <a:solidFill>
                  <a:schemeClr val="bg1"/>
                </a:solidFill>
                <a:latin typeface="Montserrat" pitchFamily="2" charset="0"/>
              </a:rPr>
              <a:t>rộng</a:t>
            </a:r>
            <a:r>
              <a:rPr lang="en-US" sz="1300" dirty="0">
                <a:solidFill>
                  <a:schemeClr val="bg1"/>
                </a:solidFill>
                <a:latin typeface="Montserrat" pitchFamily="2" charset="0"/>
              </a:rPr>
              <a:t>.</a:t>
            </a:r>
          </a:p>
        </p:txBody>
      </p:sp>
      <p:cxnSp>
        <p:nvCxnSpPr>
          <p:cNvPr id="70" name="Google Shape;243;p46">
            <a:extLst>
              <a:ext uri="{FF2B5EF4-FFF2-40B4-BE49-F238E27FC236}">
                <a16:creationId xmlns:a16="http://schemas.microsoft.com/office/drawing/2014/main" id="{252EE64A-33E6-50D6-6B6D-A587CA75CF3A}"/>
              </a:ext>
            </a:extLst>
          </p:cNvPr>
          <p:cNvCxnSpPr>
            <a:cxnSpLocks/>
          </p:cNvCxnSpPr>
          <p:nvPr/>
        </p:nvCxnSpPr>
        <p:spPr>
          <a:xfrm>
            <a:off x="1353868" y="3158656"/>
            <a:ext cx="3624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1" name="Google Shape;244;p46">
            <a:extLst>
              <a:ext uri="{FF2B5EF4-FFF2-40B4-BE49-F238E27FC236}">
                <a16:creationId xmlns:a16="http://schemas.microsoft.com/office/drawing/2014/main" id="{CD1B74BF-0629-7CC1-A033-FD3D90C54E76}"/>
              </a:ext>
            </a:extLst>
          </p:cNvPr>
          <p:cNvSpPr/>
          <p:nvPr/>
        </p:nvSpPr>
        <p:spPr>
          <a:xfrm>
            <a:off x="1151253" y="1565297"/>
            <a:ext cx="767633" cy="767633"/>
          </a:xfrm>
          <a:prstGeom prst="ellipse">
            <a:avLst/>
          </a:prstGeom>
          <a:solidFill>
            <a:srgbClr val="85D5E6"/>
          </a:solidFill>
          <a:ln>
            <a:noFill/>
          </a:ln>
        </p:spPr>
        <p:txBody>
          <a:bodyPr spcFirstLastPara="1" wrap="square" lIns="121897" tIns="121897" rIns="121897" bIns="121897" anchor="ctr" anchorCtr="0">
            <a:noAutofit/>
          </a:bodyPr>
          <a:lstStyle/>
          <a:p>
            <a:endParaRPr/>
          </a:p>
        </p:txBody>
      </p:sp>
      <p:sp>
        <p:nvSpPr>
          <p:cNvPr id="72" name="Hình chữ nhật 23">
            <a:extLst>
              <a:ext uri="{FF2B5EF4-FFF2-40B4-BE49-F238E27FC236}">
                <a16:creationId xmlns:a16="http://schemas.microsoft.com/office/drawing/2014/main" id="{5EE7B884-E0B9-5513-E8FF-E26A37E3A8D1}"/>
              </a:ext>
            </a:extLst>
          </p:cNvPr>
          <p:cNvSpPr/>
          <p:nvPr/>
        </p:nvSpPr>
        <p:spPr>
          <a:xfrm>
            <a:off x="2791699" y="3581269"/>
            <a:ext cx="2128253" cy="285448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3" name="Google Shape;239;p46">
            <a:extLst>
              <a:ext uri="{FF2B5EF4-FFF2-40B4-BE49-F238E27FC236}">
                <a16:creationId xmlns:a16="http://schemas.microsoft.com/office/drawing/2014/main" id="{250F9E65-12C5-C479-75CF-4EB1646426C0}"/>
              </a:ext>
            </a:extLst>
          </p:cNvPr>
          <p:cNvSpPr txBox="1">
            <a:spLocks/>
          </p:cNvSpPr>
          <p:nvPr/>
        </p:nvSpPr>
        <p:spPr>
          <a:xfrm>
            <a:off x="2477825" y="2294573"/>
            <a:ext cx="2756000" cy="731200"/>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MẠNG XÃ HỘI</a:t>
            </a:r>
          </a:p>
        </p:txBody>
      </p:sp>
      <p:sp>
        <p:nvSpPr>
          <p:cNvPr id="74" name="Google Shape;240;p46">
            <a:extLst>
              <a:ext uri="{FF2B5EF4-FFF2-40B4-BE49-F238E27FC236}">
                <a16:creationId xmlns:a16="http://schemas.microsoft.com/office/drawing/2014/main" id="{3D84FF2F-8FF9-94DC-F227-A9D96FD8C54D}"/>
              </a:ext>
            </a:extLst>
          </p:cNvPr>
          <p:cNvSpPr txBox="1">
            <a:spLocks/>
          </p:cNvSpPr>
          <p:nvPr/>
        </p:nvSpPr>
        <p:spPr>
          <a:xfrm>
            <a:off x="2909341" y="3317989"/>
            <a:ext cx="1892968" cy="2909353"/>
          </a:xfrm>
          <a:prstGeom prst="rect">
            <a:avLst/>
          </a:prstGeom>
          <a:solidFill>
            <a:srgbClr val="00717D"/>
          </a:solidFill>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Aft>
                <a:spcPts val="1333"/>
              </a:spcAft>
              <a:buClr>
                <a:schemeClr val="bg1"/>
              </a:buClr>
            </a:pPr>
            <a:r>
              <a:rPr lang="en-US" sz="1200" dirty="0" err="1">
                <a:solidFill>
                  <a:schemeClr val="bg1"/>
                </a:solidFill>
                <a:latin typeface="Montserrat" pitchFamily="2" charset="0"/>
              </a:rPr>
              <a:t>Sự</a:t>
            </a:r>
            <a:r>
              <a:rPr lang="en-US" sz="1200" dirty="0">
                <a:solidFill>
                  <a:schemeClr val="bg1"/>
                </a:solidFill>
                <a:latin typeface="Montserrat" pitchFamily="2" charset="0"/>
              </a:rPr>
              <a:t> </a:t>
            </a:r>
            <a:r>
              <a:rPr lang="en-US" sz="1200" dirty="0" err="1">
                <a:solidFill>
                  <a:schemeClr val="bg1"/>
                </a:solidFill>
                <a:latin typeface="Montserrat" pitchFamily="2" charset="0"/>
              </a:rPr>
              <a:t>bùng</a:t>
            </a:r>
            <a:r>
              <a:rPr lang="en-US" sz="1200" dirty="0">
                <a:solidFill>
                  <a:schemeClr val="bg1"/>
                </a:solidFill>
                <a:latin typeface="Montserrat" pitchFamily="2" charset="0"/>
              </a:rPr>
              <a:t> </a:t>
            </a:r>
            <a:r>
              <a:rPr lang="en-US" sz="1200" dirty="0" err="1">
                <a:solidFill>
                  <a:schemeClr val="bg1"/>
                </a:solidFill>
                <a:latin typeface="Montserrat" pitchFamily="2" charset="0"/>
              </a:rPr>
              <a:t>nổ</a:t>
            </a:r>
            <a:r>
              <a:rPr lang="en-US" sz="1200" dirty="0">
                <a:solidFill>
                  <a:schemeClr val="bg1"/>
                </a:solidFill>
                <a:latin typeface="Montserrat" pitchFamily="2" charset="0"/>
              </a:rPr>
              <a:t> </a:t>
            </a:r>
            <a:r>
              <a:rPr lang="en-US" sz="1200" dirty="0" err="1">
                <a:solidFill>
                  <a:schemeClr val="bg1"/>
                </a:solidFill>
                <a:latin typeface="Montserrat" pitchFamily="2" charset="0"/>
              </a:rPr>
              <a:t>của</a:t>
            </a:r>
            <a:r>
              <a:rPr lang="en-US" sz="1200" dirty="0">
                <a:solidFill>
                  <a:schemeClr val="bg1"/>
                </a:solidFill>
                <a:latin typeface="Montserrat" pitchFamily="2" charset="0"/>
              </a:rPr>
              <a:t> MXH, </a:t>
            </a:r>
            <a:r>
              <a:rPr lang="en-US" sz="1200" dirty="0" err="1">
                <a:solidFill>
                  <a:schemeClr val="bg1"/>
                </a:solidFill>
                <a:latin typeface="Montserrat" pitchFamily="2" charset="0"/>
              </a:rPr>
              <a:t>tạo</a:t>
            </a:r>
            <a:r>
              <a:rPr lang="en-US" sz="1200" dirty="0">
                <a:solidFill>
                  <a:schemeClr val="bg1"/>
                </a:solidFill>
                <a:latin typeface="Montserrat" pitchFamily="2" charset="0"/>
              </a:rPr>
              <a:t> </a:t>
            </a:r>
            <a:r>
              <a:rPr lang="en-US" sz="1200" dirty="0" err="1">
                <a:solidFill>
                  <a:schemeClr val="bg1"/>
                </a:solidFill>
                <a:latin typeface="Montserrat" pitchFamily="2" charset="0"/>
              </a:rPr>
              <a:t>ra</a:t>
            </a:r>
            <a:r>
              <a:rPr lang="en-US" sz="1200" dirty="0">
                <a:solidFill>
                  <a:schemeClr val="bg1"/>
                </a:solidFill>
                <a:latin typeface="Montserrat" pitchFamily="2" charset="0"/>
              </a:rPr>
              <a:t> </a:t>
            </a:r>
            <a:r>
              <a:rPr lang="en-US" sz="1200" dirty="0" err="1">
                <a:solidFill>
                  <a:schemeClr val="bg1"/>
                </a:solidFill>
                <a:latin typeface="Montserrat" pitchFamily="2" charset="0"/>
              </a:rPr>
              <a:t>các</a:t>
            </a:r>
            <a:r>
              <a:rPr lang="en-US" sz="1200" dirty="0">
                <a:solidFill>
                  <a:schemeClr val="bg1"/>
                </a:solidFill>
                <a:latin typeface="Montserrat" pitchFamily="2" charset="0"/>
              </a:rPr>
              <a:t> </a:t>
            </a:r>
            <a:r>
              <a:rPr lang="en-US" sz="1200" dirty="0" err="1">
                <a:solidFill>
                  <a:schemeClr val="bg1"/>
                </a:solidFill>
                <a:latin typeface="Montserrat" pitchFamily="2" charset="0"/>
              </a:rPr>
              <a:t>kênh</a:t>
            </a:r>
            <a:r>
              <a:rPr lang="en-US" sz="1200" dirty="0">
                <a:solidFill>
                  <a:schemeClr val="bg1"/>
                </a:solidFill>
                <a:latin typeface="Montserrat" pitchFamily="2" charset="0"/>
              </a:rPr>
              <a:t>, </a:t>
            </a:r>
            <a:r>
              <a:rPr lang="en-US" sz="1200" dirty="0" err="1">
                <a:solidFill>
                  <a:schemeClr val="bg1"/>
                </a:solidFill>
                <a:latin typeface="Montserrat" pitchFamily="2" charset="0"/>
              </a:rPr>
              <a:t>các</a:t>
            </a:r>
            <a:r>
              <a:rPr lang="en-US" sz="1200" dirty="0">
                <a:solidFill>
                  <a:schemeClr val="bg1"/>
                </a:solidFill>
                <a:latin typeface="Montserrat" pitchFamily="2" charset="0"/>
              </a:rPr>
              <a:t> KOL, Influencer </a:t>
            </a:r>
            <a:r>
              <a:rPr lang="en-US" sz="1200" dirty="0" err="1">
                <a:solidFill>
                  <a:schemeClr val="bg1"/>
                </a:solidFill>
                <a:latin typeface="Montserrat" pitchFamily="2" charset="0"/>
              </a:rPr>
              <a:t>có</a:t>
            </a:r>
            <a:r>
              <a:rPr lang="en-US" sz="1200" dirty="0">
                <a:solidFill>
                  <a:schemeClr val="bg1"/>
                </a:solidFill>
                <a:latin typeface="Montserrat" pitchFamily="2" charset="0"/>
              </a:rPr>
              <a:t> </a:t>
            </a:r>
            <a:r>
              <a:rPr lang="en-US" sz="1200" dirty="0" err="1">
                <a:solidFill>
                  <a:schemeClr val="bg1"/>
                </a:solidFill>
                <a:latin typeface="Montserrat" pitchFamily="2" charset="0"/>
              </a:rPr>
              <a:t>thu</a:t>
            </a:r>
            <a:r>
              <a:rPr lang="en-US" sz="1200" dirty="0">
                <a:solidFill>
                  <a:schemeClr val="bg1"/>
                </a:solidFill>
                <a:latin typeface="Montserrat" pitchFamily="2" charset="0"/>
              </a:rPr>
              <a:t> </a:t>
            </a:r>
            <a:r>
              <a:rPr lang="en-US" sz="1200" dirty="0" err="1">
                <a:solidFill>
                  <a:schemeClr val="bg1"/>
                </a:solidFill>
                <a:latin typeface="Montserrat" pitchFamily="2" charset="0"/>
              </a:rPr>
              <a:t>nhập</a:t>
            </a:r>
            <a:r>
              <a:rPr lang="en-US" sz="1200" dirty="0">
                <a:solidFill>
                  <a:schemeClr val="bg1"/>
                </a:solidFill>
                <a:latin typeface="Montserrat" pitchFamily="2" charset="0"/>
              </a:rPr>
              <a:t> </a:t>
            </a:r>
            <a:r>
              <a:rPr lang="en-US" sz="1200" dirty="0" err="1">
                <a:solidFill>
                  <a:schemeClr val="bg1"/>
                </a:solidFill>
                <a:latin typeface="Montserrat" pitchFamily="2" charset="0"/>
              </a:rPr>
              <a:t>lớn</a:t>
            </a:r>
            <a:r>
              <a:rPr lang="en-US" sz="1200" dirty="0">
                <a:solidFill>
                  <a:schemeClr val="bg1"/>
                </a:solidFill>
                <a:latin typeface="Montserrat" pitchFamily="2" charset="0"/>
              </a:rPr>
              <a:t> </a:t>
            </a:r>
            <a:r>
              <a:rPr lang="en-US" sz="1200" dirty="0" err="1">
                <a:solidFill>
                  <a:schemeClr val="bg1"/>
                </a:solidFill>
                <a:latin typeface="Montserrat" pitchFamily="2" charset="0"/>
              </a:rPr>
              <a:t>từ</a:t>
            </a:r>
            <a:r>
              <a:rPr lang="en-US" sz="1200" dirty="0">
                <a:solidFill>
                  <a:schemeClr val="bg1"/>
                </a:solidFill>
                <a:latin typeface="Montserrat" pitchFamily="2" charset="0"/>
              </a:rPr>
              <a:t> </a:t>
            </a:r>
            <a:r>
              <a:rPr lang="en-US" sz="1200" dirty="0" err="1">
                <a:solidFill>
                  <a:schemeClr val="bg1"/>
                </a:solidFill>
                <a:latin typeface="Montserrat" pitchFamily="2" charset="0"/>
              </a:rPr>
              <a:t>các</a:t>
            </a:r>
            <a:r>
              <a:rPr lang="en-US" sz="1200" dirty="0">
                <a:solidFill>
                  <a:schemeClr val="bg1"/>
                </a:solidFill>
                <a:latin typeface="Montserrat" pitchFamily="2" charset="0"/>
              </a:rPr>
              <a:t> </a:t>
            </a:r>
            <a:r>
              <a:rPr lang="en-US" sz="1200" dirty="0" err="1">
                <a:solidFill>
                  <a:schemeClr val="bg1"/>
                </a:solidFill>
                <a:latin typeface="Montserrat" pitchFamily="2" charset="0"/>
              </a:rPr>
              <a:t>giá</a:t>
            </a:r>
            <a:r>
              <a:rPr lang="en-US" sz="1200" dirty="0">
                <a:solidFill>
                  <a:schemeClr val="bg1"/>
                </a:solidFill>
                <a:latin typeface="Montserrat" pitchFamily="2" charset="0"/>
              </a:rPr>
              <a:t> </a:t>
            </a:r>
            <a:r>
              <a:rPr lang="en-US" sz="1200" dirty="0" err="1">
                <a:solidFill>
                  <a:schemeClr val="bg1"/>
                </a:solidFill>
                <a:latin typeface="Montserrat" pitchFamily="2" charset="0"/>
              </a:rPr>
              <a:t>trị</a:t>
            </a:r>
            <a:r>
              <a:rPr lang="en-US" sz="1200" dirty="0">
                <a:solidFill>
                  <a:schemeClr val="bg1"/>
                </a:solidFill>
                <a:latin typeface="Montserrat" pitchFamily="2" charset="0"/>
              </a:rPr>
              <a:t> MXH. </a:t>
            </a:r>
            <a:r>
              <a:rPr lang="en-US" sz="1200" dirty="0" err="1">
                <a:solidFill>
                  <a:schemeClr val="bg1"/>
                </a:solidFill>
                <a:latin typeface="Montserrat" pitchFamily="2" charset="0"/>
              </a:rPr>
              <a:t>Luôn</a:t>
            </a:r>
            <a:r>
              <a:rPr lang="en-US" sz="1200" dirty="0">
                <a:solidFill>
                  <a:schemeClr val="bg1"/>
                </a:solidFill>
                <a:latin typeface="Montserrat" pitchFamily="2" charset="0"/>
              </a:rPr>
              <a:t> </a:t>
            </a:r>
            <a:r>
              <a:rPr lang="en-US" sz="1200" dirty="0" err="1">
                <a:solidFill>
                  <a:schemeClr val="bg1"/>
                </a:solidFill>
                <a:latin typeface="Montserrat" pitchFamily="2" charset="0"/>
              </a:rPr>
              <a:t>có</a:t>
            </a:r>
            <a:r>
              <a:rPr lang="en-US" sz="1200" dirty="0">
                <a:solidFill>
                  <a:schemeClr val="bg1"/>
                </a:solidFill>
                <a:latin typeface="Montserrat" pitchFamily="2" charset="0"/>
              </a:rPr>
              <a:t> </a:t>
            </a:r>
            <a:r>
              <a:rPr lang="en-US" sz="1200" dirty="0" err="1">
                <a:solidFill>
                  <a:schemeClr val="bg1"/>
                </a:solidFill>
                <a:latin typeface="Montserrat" pitchFamily="2" charset="0"/>
              </a:rPr>
              <a:t>nhu</a:t>
            </a:r>
            <a:r>
              <a:rPr lang="en-US" sz="1200" dirty="0">
                <a:solidFill>
                  <a:schemeClr val="bg1"/>
                </a:solidFill>
                <a:latin typeface="Montserrat" pitchFamily="2" charset="0"/>
              </a:rPr>
              <a:t> </a:t>
            </a:r>
            <a:r>
              <a:rPr lang="en-US" sz="1200" dirty="0" err="1">
                <a:solidFill>
                  <a:schemeClr val="bg1"/>
                </a:solidFill>
                <a:latin typeface="Montserrat" pitchFamily="2" charset="0"/>
              </a:rPr>
              <a:t>cầu</a:t>
            </a:r>
            <a:r>
              <a:rPr lang="en-US" sz="1200" dirty="0">
                <a:solidFill>
                  <a:schemeClr val="bg1"/>
                </a:solidFill>
                <a:latin typeface="Montserrat" pitchFamily="2" charset="0"/>
              </a:rPr>
              <a:t> </a:t>
            </a:r>
            <a:r>
              <a:rPr lang="en-US" sz="1200" dirty="0" err="1">
                <a:solidFill>
                  <a:schemeClr val="bg1"/>
                </a:solidFill>
                <a:latin typeface="Montserrat" pitchFamily="2" charset="0"/>
              </a:rPr>
              <a:t>sử</a:t>
            </a:r>
            <a:r>
              <a:rPr lang="en-US" sz="1200" dirty="0">
                <a:solidFill>
                  <a:schemeClr val="bg1"/>
                </a:solidFill>
                <a:latin typeface="Montserrat" pitchFamily="2" charset="0"/>
              </a:rPr>
              <a:t> </a:t>
            </a:r>
            <a:r>
              <a:rPr lang="en-US" sz="1200" dirty="0" err="1">
                <a:solidFill>
                  <a:schemeClr val="bg1"/>
                </a:solidFill>
                <a:latin typeface="Montserrat" pitchFamily="2" charset="0"/>
              </a:rPr>
              <a:t>dụng</a:t>
            </a:r>
            <a:r>
              <a:rPr lang="en-US" sz="1200" dirty="0">
                <a:solidFill>
                  <a:schemeClr val="bg1"/>
                </a:solidFill>
                <a:latin typeface="Montserrat" pitchFamily="2" charset="0"/>
              </a:rPr>
              <a:t> </a:t>
            </a:r>
            <a:r>
              <a:rPr lang="en-US" sz="1200" dirty="0" err="1">
                <a:solidFill>
                  <a:schemeClr val="bg1"/>
                </a:solidFill>
                <a:latin typeface="Montserrat" pitchFamily="2" charset="0"/>
              </a:rPr>
              <a:t>các</a:t>
            </a:r>
            <a:r>
              <a:rPr lang="en-US" sz="1200" dirty="0">
                <a:solidFill>
                  <a:schemeClr val="bg1"/>
                </a:solidFill>
                <a:latin typeface="Montserrat" pitchFamily="2" charset="0"/>
              </a:rPr>
              <a:t> </a:t>
            </a:r>
            <a:r>
              <a:rPr lang="en-US" sz="1200" dirty="0" err="1">
                <a:solidFill>
                  <a:schemeClr val="bg1"/>
                </a:solidFill>
                <a:latin typeface="Montserrat" pitchFamily="2" charset="0"/>
              </a:rPr>
              <a:t>nội</a:t>
            </a:r>
            <a:r>
              <a:rPr lang="en-US" sz="1200" dirty="0">
                <a:solidFill>
                  <a:schemeClr val="bg1"/>
                </a:solidFill>
                <a:latin typeface="Montserrat" pitchFamily="2" charset="0"/>
              </a:rPr>
              <a:t> dung </a:t>
            </a:r>
            <a:r>
              <a:rPr lang="en-US" sz="1200" dirty="0" err="1">
                <a:solidFill>
                  <a:schemeClr val="bg1"/>
                </a:solidFill>
                <a:latin typeface="Montserrat" pitchFamily="2" charset="0"/>
              </a:rPr>
              <a:t>có</a:t>
            </a:r>
            <a:r>
              <a:rPr lang="en-US" sz="1200" dirty="0">
                <a:solidFill>
                  <a:schemeClr val="bg1"/>
                </a:solidFill>
                <a:latin typeface="Montserrat" pitchFamily="2" charset="0"/>
              </a:rPr>
              <a:t> </a:t>
            </a:r>
            <a:r>
              <a:rPr lang="en-US" sz="1200" dirty="0" err="1">
                <a:solidFill>
                  <a:schemeClr val="bg1"/>
                </a:solidFill>
                <a:latin typeface="Montserrat" pitchFamily="2" charset="0"/>
              </a:rPr>
              <a:t>bản</a:t>
            </a:r>
            <a:r>
              <a:rPr lang="en-US" sz="1200" dirty="0">
                <a:solidFill>
                  <a:schemeClr val="bg1"/>
                </a:solidFill>
                <a:latin typeface="Montserrat" pitchFamily="2" charset="0"/>
              </a:rPr>
              <a:t> </a:t>
            </a:r>
            <a:r>
              <a:rPr lang="en-US" sz="1200" dirty="0" err="1">
                <a:solidFill>
                  <a:schemeClr val="bg1"/>
                </a:solidFill>
                <a:latin typeface="Montserrat" pitchFamily="2" charset="0"/>
              </a:rPr>
              <a:t>quyền</a:t>
            </a:r>
            <a:r>
              <a:rPr lang="en-US" sz="1200" dirty="0">
                <a:solidFill>
                  <a:schemeClr val="bg1"/>
                </a:solidFill>
                <a:latin typeface="Montserrat" pitchFamily="2" charset="0"/>
              </a:rPr>
              <a:t> </a:t>
            </a:r>
            <a:r>
              <a:rPr lang="en-US" sz="1200" dirty="0" err="1">
                <a:solidFill>
                  <a:schemeClr val="bg1"/>
                </a:solidFill>
                <a:latin typeface="Montserrat" pitchFamily="2" charset="0"/>
              </a:rPr>
              <a:t>để</a:t>
            </a:r>
            <a:r>
              <a:rPr lang="en-US" sz="1200" dirty="0">
                <a:solidFill>
                  <a:schemeClr val="bg1"/>
                </a:solidFill>
                <a:latin typeface="Montserrat" pitchFamily="2" charset="0"/>
              </a:rPr>
              <a:t> </a:t>
            </a:r>
            <a:r>
              <a:rPr lang="en-US" sz="1200" dirty="0" err="1">
                <a:solidFill>
                  <a:schemeClr val="bg1"/>
                </a:solidFill>
                <a:latin typeface="Montserrat" pitchFamily="2" charset="0"/>
              </a:rPr>
              <a:t>xây</a:t>
            </a:r>
            <a:r>
              <a:rPr lang="en-US" sz="1200" dirty="0">
                <a:solidFill>
                  <a:schemeClr val="bg1"/>
                </a:solidFill>
                <a:latin typeface="Montserrat" pitchFamily="2" charset="0"/>
              </a:rPr>
              <a:t> </a:t>
            </a:r>
            <a:r>
              <a:rPr lang="en-US" sz="1200" dirty="0" err="1">
                <a:solidFill>
                  <a:schemeClr val="bg1"/>
                </a:solidFill>
                <a:latin typeface="Montserrat" pitchFamily="2" charset="0"/>
              </a:rPr>
              <a:t>dựng</a:t>
            </a:r>
            <a:r>
              <a:rPr lang="en-US" sz="1200" dirty="0">
                <a:solidFill>
                  <a:schemeClr val="bg1"/>
                </a:solidFill>
                <a:latin typeface="Montserrat" pitchFamily="2" charset="0"/>
              </a:rPr>
              <a:t> </a:t>
            </a:r>
            <a:r>
              <a:rPr lang="en-US" sz="1200" dirty="0" err="1">
                <a:solidFill>
                  <a:schemeClr val="bg1"/>
                </a:solidFill>
                <a:latin typeface="Montserrat" pitchFamily="2" charset="0"/>
              </a:rPr>
              <a:t>lượng</a:t>
            </a:r>
            <a:r>
              <a:rPr lang="en-US" sz="1200" dirty="0">
                <a:solidFill>
                  <a:schemeClr val="bg1"/>
                </a:solidFill>
                <a:latin typeface="Montserrat" pitchFamily="2" charset="0"/>
              </a:rPr>
              <a:t> </a:t>
            </a:r>
            <a:r>
              <a:rPr lang="en-US" sz="1200" dirty="0" err="1">
                <a:solidFill>
                  <a:schemeClr val="bg1"/>
                </a:solidFill>
                <a:latin typeface="Montserrat" pitchFamily="2" charset="0"/>
              </a:rPr>
              <a:t>người</a:t>
            </a:r>
            <a:r>
              <a:rPr lang="en-US" sz="1200" dirty="0">
                <a:solidFill>
                  <a:schemeClr val="bg1"/>
                </a:solidFill>
                <a:latin typeface="Montserrat" pitchFamily="2" charset="0"/>
              </a:rPr>
              <a:t> </a:t>
            </a:r>
            <a:r>
              <a:rPr lang="en-US" sz="1200" dirty="0" err="1">
                <a:solidFill>
                  <a:schemeClr val="bg1"/>
                </a:solidFill>
                <a:latin typeface="Montserrat" pitchFamily="2" charset="0"/>
              </a:rPr>
              <a:t>theo</a:t>
            </a:r>
            <a:r>
              <a:rPr lang="en-US" sz="1200" dirty="0">
                <a:solidFill>
                  <a:schemeClr val="bg1"/>
                </a:solidFill>
                <a:latin typeface="Montserrat" pitchFamily="2" charset="0"/>
              </a:rPr>
              <a:t> </a:t>
            </a:r>
            <a:r>
              <a:rPr lang="en-US" sz="1200" dirty="0" err="1">
                <a:solidFill>
                  <a:schemeClr val="bg1"/>
                </a:solidFill>
                <a:latin typeface="Montserrat" pitchFamily="2" charset="0"/>
              </a:rPr>
              <a:t>dõi</a:t>
            </a:r>
            <a:r>
              <a:rPr lang="en-US" sz="1200" dirty="0">
                <a:solidFill>
                  <a:schemeClr val="bg1"/>
                </a:solidFill>
                <a:latin typeface="Montserrat" pitchFamily="2" charset="0"/>
              </a:rPr>
              <a:t> </a:t>
            </a:r>
            <a:r>
              <a:rPr lang="en-US" sz="1200" dirty="0" err="1">
                <a:solidFill>
                  <a:schemeClr val="bg1"/>
                </a:solidFill>
                <a:latin typeface="Montserrat" pitchFamily="2" charset="0"/>
              </a:rPr>
              <a:t>giữ</a:t>
            </a:r>
            <a:r>
              <a:rPr lang="en-US" sz="1200" dirty="0">
                <a:solidFill>
                  <a:schemeClr val="bg1"/>
                </a:solidFill>
                <a:latin typeface="Montserrat" pitchFamily="2" charset="0"/>
              </a:rPr>
              <a:t> </a:t>
            </a:r>
            <a:r>
              <a:rPr lang="en-US" sz="1200" dirty="0" err="1">
                <a:solidFill>
                  <a:schemeClr val="bg1"/>
                </a:solidFill>
                <a:latin typeface="Montserrat" pitchFamily="2" charset="0"/>
              </a:rPr>
              <a:t>chân</a:t>
            </a:r>
            <a:r>
              <a:rPr lang="en-US" sz="1200" dirty="0">
                <a:solidFill>
                  <a:schemeClr val="bg1"/>
                </a:solidFill>
                <a:latin typeface="Montserrat" pitchFamily="2" charset="0"/>
              </a:rPr>
              <a:t> </a:t>
            </a:r>
            <a:r>
              <a:rPr lang="en-US" sz="1200" dirty="0" err="1">
                <a:solidFill>
                  <a:schemeClr val="bg1"/>
                </a:solidFill>
                <a:latin typeface="Montserrat" pitchFamily="2" charset="0"/>
              </a:rPr>
              <a:t>khán</a:t>
            </a:r>
            <a:r>
              <a:rPr lang="en-US" sz="1200" dirty="0">
                <a:solidFill>
                  <a:schemeClr val="bg1"/>
                </a:solidFill>
                <a:latin typeface="Montserrat" pitchFamily="2" charset="0"/>
              </a:rPr>
              <a:t> </a:t>
            </a:r>
            <a:r>
              <a:rPr lang="en-US" sz="1200" dirty="0" err="1">
                <a:solidFill>
                  <a:schemeClr val="bg1"/>
                </a:solidFill>
                <a:latin typeface="Montserrat" pitchFamily="2" charset="0"/>
              </a:rPr>
              <a:t>giả</a:t>
            </a:r>
            <a:r>
              <a:rPr lang="en-US" sz="1200" dirty="0">
                <a:solidFill>
                  <a:schemeClr val="bg1"/>
                </a:solidFill>
                <a:latin typeface="Montserrat" pitchFamily="2" charset="0"/>
              </a:rPr>
              <a:t> </a:t>
            </a:r>
            <a:r>
              <a:rPr lang="en-US" sz="1200" dirty="0" err="1">
                <a:solidFill>
                  <a:schemeClr val="bg1"/>
                </a:solidFill>
                <a:latin typeface="Montserrat" pitchFamily="2" charset="0"/>
              </a:rPr>
              <a:t>thường</a:t>
            </a:r>
            <a:r>
              <a:rPr lang="en-US" sz="1200" dirty="0">
                <a:solidFill>
                  <a:schemeClr val="bg1"/>
                </a:solidFill>
                <a:latin typeface="Montserrat" pitchFamily="2" charset="0"/>
              </a:rPr>
              <a:t> </a:t>
            </a:r>
            <a:r>
              <a:rPr lang="en-US" sz="1200" dirty="0" err="1">
                <a:solidFill>
                  <a:schemeClr val="bg1"/>
                </a:solidFill>
                <a:latin typeface="Montserrat" pitchFamily="2" charset="0"/>
              </a:rPr>
              <a:t>xuyên</a:t>
            </a:r>
            <a:r>
              <a:rPr lang="en-US" sz="1200" dirty="0">
                <a:solidFill>
                  <a:schemeClr val="bg1"/>
                </a:solidFill>
                <a:latin typeface="Montserrat" pitchFamily="2" charset="0"/>
              </a:rPr>
              <a:t> </a:t>
            </a:r>
            <a:r>
              <a:rPr lang="en-US" sz="1200" dirty="0" err="1">
                <a:solidFill>
                  <a:schemeClr val="bg1"/>
                </a:solidFill>
                <a:latin typeface="Montserrat" pitchFamily="2" charset="0"/>
              </a:rPr>
              <a:t>của</a:t>
            </a:r>
            <a:r>
              <a:rPr lang="en-US" sz="1200" dirty="0">
                <a:solidFill>
                  <a:schemeClr val="bg1"/>
                </a:solidFill>
                <a:latin typeface="Montserrat" pitchFamily="2" charset="0"/>
              </a:rPr>
              <a:t> </a:t>
            </a:r>
            <a:r>
              <a:rPr lang="en-US" sz="1200" dirty="0" err="1">
                <a:solidFill>
                  <a:schemeClr val="bg1"/>
                </a:solidFill>
                <a:latin typeface="Montserrat" pitchFamily="2" charset="0"/>
              </a:rPr>
              <a:t>kênh</a:t>
            </a:r>
            <a:r>
              <a:rPr lang="en-US" sz="1200" dirty="0">
                <a:solidFill>
                  <a:schemeClr val="bg1"/>
                </a:solidFill>
                <a:latin typeface="Montserrat" pitchFamily="2" charset="0"/>
              </a:rPr>
              <a:t> </a:t>
            </a:r>
            <a:r>
              <a:rPr lang="en-US" sz="1200" dirty="0" err="1">
                <a:solidFill>
                  <a:schemeClr val="bg1"/>
                </a:solidFill>
                <a:latin typeface="Montserrat" pitchFamily="2" charset="0"/>
              </a:rPr>
              <a:t>mình</a:t>
            </a:r>
            <a:r>
              <a:rPr lang="en-US" sz="1200" dirty="0">
                <a:solidFill>
                  <a:schemeClr val="bg1"/>
                </a:solidFill>
                <a:latin typeface="Montserrat" pitchFamily="2" charset="0"/>
              </a:rPr>
              <a:t>.</a:t>
            </a:r>
          </a:p>
        </p:txBody>
      </p:sp>
      <p:cxnSp>
        <p:nvCxnSpPr>
          <p:cNvPr id="75" name="Google Shape;243;p46">
            <a:extLst>
              <a:ext uri="{FF2B5EF4-FFF2-40B4-BE49-F238E27FC236}">
                <a16:creationId xmlns:a16="http://schemas.microsoft.com/office/drawing/2014/main" id="{BD433BC6-0F42-772C-FA3B-DDD39C9989E1}"/>
              </a:ext>
            </a:extLst>
          </p:cNvPr>
          <p:cNvCxnSpPr>
            <a:cxnSpLocks/>
          </p:cNvCxnSpPr>
          <p:nvPr/>
        </p:nvCxnSpPr>
        <p:spPr>
          <a:xfrm>
            <a:off x="3674625" y="3158656"/>
            <a:ext cx="3624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6" name="Google Shape;244;p46">
            <a:extLst>
              <a:ext uri="{FF2B5EF4-FFF2-40B4-BE49-F238E27FC236}">
                <a16:creationId xmlns:a16="http://schemas.microsoft.com/office/drawing/2014/main" id="{727F3D56-4251-0779-E3DC-DD4ECC521AB7}"/>
              </a:ext>
            </a:extLst>
          </p:cNvPr>
          <p:cNvSpPr/>
          <p:nvPr/>
        </p:nvSpPr>
        <p:spPr>
          <a:xfrm>
            <a:off x="3472010" y="1565297"/>
            <a:ext cx="767633" cy="767633"/>
          </a:xfrm>
          <a:prstGeom prst="ellipse">
            <a:avLst/>
          </a:prstGeom>
          <a:solidFill>
            <a:srgbClr val="85D5E6"/>
          </a:solidFill>
          <a:ln>
            <a:noFill/>
          </a:ln>
        </p:spPr>
        <p:txBody>
          <a:bodyPr spcFirstLastPara="1" wrap="square" lIns="121897" tIns="121897" rIns="121897" bIns="121897" anchor="ctr" anchorCtr="0">
            <a:noAutofit/>
          </a:bodyPr>
          <a:lstStyle/>
          <a:p>
            <a:endParaRPr/>
          </a:p>
        </p:txBody>
      </p:sp>
      <p:sp>
        <p:nvSpPr>
          <p:cNvPr id="77" name="Hình chữ nhật 31">
            <a:extLst>
              <a:ext uri="{FF2B5EF4-FFF2-40B4-BE49-F238E27FC236}">
                <a16:creationId xmlns:a16="http://schemas.microsoft.com/office/drawing/2014/main" id="{BFB21A50-4B19-E011-8AC8-D2127E525438}"/>
              </a:ext>
            </a:extLst>
          </p:cNvPr>
          <p:cNvSpPr/>
          <p:nvPr/>
        </p:nvSpPr>
        <p:spPr>
          <a:xfrm>
            <a:off x="5112456" y="3581269"/>
            <a:ext cx="2128253" cy="285448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8" name="Google Shape;239;p46">
            <a:extLst>
              <a:ext uri="{FF2B5EF4-FFF2-40B4-BE49-F238E27FC236}">
                <a16:creationId xmlns:a16="http://schemas.microsoft.com/office/drawing/2014/main" id="{CB8A5647-69B8-02CA-43DA-F8C2C7598D35}"/>
              </a:ext>
            </a:extLst>
          </p:cNvPr>
          <p:cNvSpPr txBox="1">
            <a:spLocks/>
          </p:cNvSpPr>
          <p:nvPr/>
        </p:nvSpPr>
        <p:spPr>
          <a:xfrm>
            <a:off x="4798583" y="2412215"/>
            <a:ext cx="2756000" cy="731200"/>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ỨNG DỤNG OTT</a:t>
            </a:r>
          </a:p>
          <a:p>
            <a:pPr algn="ctr"/>
            <a:r>
              <a:rPr lang="en-US" b="1" dirty="0">
                <a:solidFill>
                  <a:schemeClr val="bg1"/>
                </a:solidFill>
              </a:rPr>
              <a:t>WEBSITE TRỰC TUYẾN</a:t>
            </a:r>
          </a:p>
        </p:txBody>
      </p:sp>
      <p:sp>
        <p:nvSpPr>
          <p:cNvPr id="79" name="Google Shape;240;p46">
            <a:extLst>
              <a:ext uri="{FF2B5EF4-FFF2-40B4-BE49-F238E27FC236}">
                <a16:creationId xmlns:a16="http://schemas.microsoft.com/office/drawing/2014/main" id="{75FE3BDC-6AA0-BB72-C64C-0E2863B240B2}"/>
              </a:ext>
            </a:extLst>
          </p:cNvPr>
          <p:cNvSpPr txBox="1">
            <a:spLocks/>
          </p:cNvSpPr>
          <p:nvPr/>
        </p:nvSpPr>
        <p:spPr>
          <a:xfrm>
            <a:off x="5230099" y="3317989"/>
            <a:ext cx="1892968" cy="2909353"/>
          </a:xfrm>
          <a:prstGeom prst="rect">
            <a:avLst/>
          </a:prstGeom>
          <a:solidFill>
            <a:srgbClr val="00717D"/>
          </a:solidFill>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Aft>
                <a:spcPts val="1333"/>
              </a:spcAft>
              <a:buClr>
                <a:schemeClr val="bg1"/>
              </a:buClr>
            </a:pPr>
            <a:r>
              <a:rPr lang="en-US" sz="1300" dirty="0" err="1">
                <a:solidFill>
                  <a:schemeClr val="bg1"/>
                </a:solidFill>
                <a:latin typeface="Montserrat" pitchFamily="2" charset="0"/>
              </a:rPr>
              <a:t>Sự</a:t>
            </a:r>
            <a:r>
              <a:rPr lang="en-US" sz="1300" dirty="0">
                <a:solidFill>
                  <a:schemeClr val="bg1"/>
                </a:solidFill>
                <a:latin typeface="Montserrat" pitchFamily="2" charset="0"/>
              </a:rPr>
              <a:t> </a:t>
            </a:r>
            <a:r>
              <a:rPr lang="en-US" sz="1300" dirty="0" err="1">
                <a:solidFill>
                  <a:schemeClr val="bg1"/>
                </a:solidFill>
                <a:latin typeface="Montserrat" pitchFamily="2" charset="0"/>
              </a:rPr>
              <a:t>thuận</a:t>
            </a:r>
            <a:r>
              <a:rPr lang="en-US" sz="1300" dirty="0">
                <a:solidFill>
                  <a:schemeClr val="bg1"/>
                </a:solidFill>
                <a:latin typeface="Montserrat" pitchFamily="2" charset="0"/>
              </a:rPr>
              <a:t> </a:t>
            </a:r>
            <a:r>
              <a:rPr lang="en-US" sz="1300" dirty="0" err="1">
                <a:solidFill>
                  <a:schemeClr val="bg1"/>
                </a:solidFill>
                <a:latin typeface="Montserrat" pitchFamily="2" charset="0"/>
              </a:rPr>
              <a:t>tiện</a:t>
            </a:r>
            <a:r>
              <a:rPr lang="en-US" sz="1300" dirty="0">
                <a:solidFill>
                  <a:schemeClr val="bg1"/>
                </a:solidFill>
                <a:latin typeface="Montserrat" pitchFamily="2" charset="0"/>
              </a:rPr>
              <a:t> </a:t>
            </a:r>
            <a:r>
              <a:rPr lang="en-US" sz="1300" dirty="0" err="1">
                <a:solidFill>
                  <a:schemeClr val="bg1"/>
                </a:solidFill>
                <a:latin typeface="Montserrat" pitchFamily="2" charset="0"/>
              </a:rPr>
              <a:t>của</a:t>
            </a:r>
            <a:r>
              <a:rPr lang="en-US" sz="1300" dirty="0">
                <a:solidFill>
                  <a:schemeClr val="bg1"/>
                </a:solidFill>
                <a:latin typeface="Montserrat" pitchFamily="2" charset="0"/>
              </a:rPr>
              <a:t> </a:t>
            </a:r>
            <a:r>
              <a:rPr lang="en-US" sz="1300" dirty="0" err="1">
                <a:solidFill>
                  <a:schemeClr val="bg1"/>
                </a:solidFill>
                <a:latin typeface="Montserrat" pitchFamily="2" charset="0"/>
              </a:rPr>
              <a:t>hệ</a:t>
            </a:r>
            <a:r>
              <a:rPr lang="en-US" sz="1300" dirty="0">
                <a:solidFill>
                  <a:schemeClr val="bg1"/>
                </a:solidFill>
                <a:latin typeface="Montserrat" pitchFamily="2" charset="0"/>
              </a:rPr>
              <a:t> </a:t>
            </a:r>
            <a:r>
              <a:rPr lang="en-US" sz="1300" dirty="0" err="1">
                <a:solidFill>
                  <a:schemeClr val="bg1"/>
                </a:solidFill>
                <a:latin typeface="Montserrat" pitchFamily="2" charset="0"/>
              </a:rPr>
              <a:t>thông</a:t>
            </a:r>
            <a:r>
              <a:rPr lang="en-US" sz="1300" dirty="0">
                <a:solidFill>
                  <a:schemeClr val="bg1"/>
                </a:solidFill>
                <a:latin typeface="Montserrat" pitchFamily="2" charset="0"/>
              </a:rPr>
              <a:t> </a:t>
            </a:r>
            <a:r>
              <a:rPr lang="en-US" sz="1300" dirty="0" err="1">
                <a:solidFill>
                  <a:schemeClr val="bg1"/>
                </a:solidFill>
                <a:latin typeface="Montserrat" pitchFamily="2" charset="0"/>
              </a:rPr>
              <a:t>thanh</a:t>
            </a:r>
            <a:r>
              <a:rPr lang="en-US" sz="1300" dirty="0">
                <a:solidFill>
                  <a:schemeClr val="bg1"/>
                </a:solidFill>
                <a:latin typeface="Montserrat" pitchFamily="2" charset="0"/>
              </a:rPr>
              <a:t> </a:t>
            </a:r>
            <a:r>
              <a:rPr lang="en-US" sz="1300" dirty="0" err="1">
                <a:solidFill>
                  <a:schemeClr val="bg1"/>
                </a:solidFill>
                <a:latin typeface="Montserrat" pitchFamily="2" charset="0"/>
              </a:rPr>
              <a:t>toán</a:t>
            </a:r>
            <a:r>
              <a:rPr lang="en-US" sz="1300" dirty="0">
                <a:solidFill>
                  <a:schemeClr val="bg1"/>
                </a:solidFill>
                <a:latin typeface="Montserrat" pitchFamily="2" charset="0"/>
              </a:rPr>
              <a:t> </a:t>
            </a:r>
            <a:r>
              <a:rPr lang="en-US" sz="1300" dirty="0" err="1">
                <a:solidFill>
                  <a:schemeClr val="bg1"/>
                </a:solidFill>
                <a:latin typeface="Montserrat" pitchFamily="2" charset="0"/>
              </a:rPr>
              <a:t>điện</a:t>
            </a:r>
            <a:r>
              <a:rPr lang="en-US" sz="1300" dirty="0">
                <a:solidFill>
                  <a:schemeClr val="bg1"/>
                </a:solidFill>
                <a:latin typeface="Montserrat" pitchFamily="2" charset="0"/>
              </a:rPr>
              <a:t> </a:t>
            </a:r>
            <a:r>
              <a:rPr lang="en-US" sz="1300" dirty="0" err="1">
                <a:solidFill>
                  <a:schemeClr val="bg1"/>
                </a:solidFill>
                <a:latin typeface="Montserrat" pitchFamily="2" charset="0"/>
              </a:rPr>
              <a:t>tử</a:t>
            </a:r>
            <a:r>
              <a:rPr lang="en-US" sz="1300" dirty="0">
                <a:solidFill>
                  <a:schemeClr val="bg1"/>
                </a:solidFill>
                <a:latin typeface="Montserrat" pitchFamily="2" charset="0"/>
              </a:rPr>
              <a:t> </a:t>
            </a:r>
            <a:r>
              <a:rPr lang="en-US" sz="1300" dirty="0" err="1">
                <a:solidFill>
                  <a:schemeClr val="bg1"/>
                </a:solidFill>
                <a:latin typeface="Montserrat" pitchFamily="2" charset="0"/>
              </a:rPr>
              <a:t>giúp</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ứng</a:t>
            </a:r>
            <a:r>
              <a:rPr lang="en-US" sz="1300" dirty="0">
                <a:solidFill>
                  <a:schemeClr val="bg1"/>
                </a:solidFill>
                <a:latin typeface="Montserrat" pitchFamily="2" charset="0"/>
              </a:rPr>
              <a:t> </a:t>
            </a:r>
            <a:r>
              <a:rPr lang="en-US" sz="1300" dirty="0" err="1">
                <a:solidFill>
                  <a:schemeClr val="bg1"/>
                </a:solidFill>
                <a:latin typeface="Montserrat" pitchFamily="2" charset="0"/>
              </a:rPr>
              <a:t>dụng</a:t>
            </a:r>
            <a:r>
              <a:rPr lang="en-US" sz="1300" dirty="0">
                <a:solidFill>
                  <a:schemeClr val="bg1"/>
                </a:solidFill>
                <a:latin typeface="Montserrat" pitchFamily="2" charset="0"/>
              </a:rPr>
              <a:t>, website </a:t>
            </a:r>
            <a:r>
              <a:rPr lang="en-US" sz="1300" dirty="0" err="1">
                <a:solidFill>
                  <a:schemeClr val="bg1"/>
                </a:solidFill>
                <a:latin typeface="Montserrat" pitchFamily="2" charset="0"/>
              </a:rPr>
              <a:t>cung</a:t>
            </a:r>
            <a:r>
              <a:rPr lang="en-US" sz="1300" dirty="0">
                <a:solidFill>
                  <a:schemeClr val="bg1"/>
                </a:solidFill>
                <a:latin typeface="Montserrat" pitchFamily="2" charset="0"/>
              </a:rPr>
              <a:t> </a:t>
            </a:r>
            <a:r>
              <a:rPr lang="en-US" sz="1300" dirty="0" err="1">
                <a:solidFill>
                  <a:schemeClr val="bg1"/>
                </a:solidFill>
                <a:latin typeface="Montserrat" pitchFamily="2" charset="0"/>
              </a:rPr>
              <a:t>cấp</a:t>
            </a:r>
            <a:r>
              <a:rPr lang="en-US" sz="1300" dirty="0">
                <a:solidFill>
                  <a:schemeClr val="bg1"/>
                </a:solidFill>
                <a:latin typeface="Montserrat" pitchFamily="2" charset="0"/>
              </a:rPr>
              <a:t> </a:t>
            </a:r>
            <a:r>
              <a:rPr lang="en-US" sz="1300" dirty="0" err="1">
                <a:solidFill>
                  <a:schemeClr val="bg1"/>
                </a:solidFill>
                <a:latin typeface="Montserrat" pitchFamily="2" charset="0"/>
              </a:rPr>
              <a:t>nội</a:t>
            </a:r>
            <a:r>
              <a:rPr lang="en-US" sz="1300" dirty="0">
                <a:solidFill>
                  <a:schemeClr val="bg1"/>
                </a:solidFill>
                <a:latin typeface="Montserrat" pitchFamily="2" charset="0"/>
              </a:rPr>
              <a:t> dung </a:t>
            </a:r>
            <a:r>
              <a:rPr lang="en-US" sz="1300" dirty="0" err="1">
                <a:solidFill>
                  <a:schemeClr val="bg1"/>
                </a:solidFill>
                <a:latin typeface="Montserrat" pitchFamily="2" charset="0"/>
              </a:rPr>
              <a:t>trực</a:t>
            </a:r>
            <a:r>
              <a:rPr lang="en-US" sz="1300" dirty="0">
                <a:solidFill>
                  <a:schemeClr val="bg1"/>
                </a:solidFill>
                <a:latin typeface="Montserrat" pitchFamily="2" charset="0"/>
              </a:rPr>
              <a:t> </a:t>
            </a:r>
            <a:r>
              <a:rPr lang="en-US" sz="1300" dirty="0" err="1">
                <a:solidFill>
                  <a:schemeClr val="bg1"/>
                </a:solidFill>
                <a:latin typeface="Montserrat" pitchFamily="2" charset="0"/>
              </a:rPr>
              <a:t>tuyến</a:t>
            </a:r>
            <a:r>
              <a:rPr lang="en-US" sz="1300" dirty="0">
                <a:solidFill>
                  <a:schemeClr val="bg1"/>
                </a:solidFill>
                <a:latin typeface="Montserrat" pitchFamily="2" charset="0"/>
              </a:rPr>
              <a:t> </a:t>
            </a:r>
            <a:r>
              <a:rPr lang="en-US" sz="1300" dirty="0" err="1">
                <a:solidFill>
                  <a:schemeClr val="bg1"/>
                </a:solidFill>
                <a:latin typeface="Montserrat" pitchFamily="2" charset="0"/>
              </a:rPr>
              <a:t>kiếm</a:t>
            </a:r>
            <a:r>
              <a:rPr lang="en-US" sz="1300" dirty="0">
                <a:solidFill>
                  <a:schemeClr val="bg1"/>
                </a:solidFill>
                <a:latin typeface="Montserrat" pitchFamily="2" charset="0"/>
              </a:rPr>
              <a:t> </a:t>
            </a:r>
            <a:r>
              <a:rPr lang="en-US" sz="1300" dirty="0" err="1">
                <a:solidFill>
                  <a:schemeClr val="bg1"/>
                </a:solidFill>
                <a:latin typeface="Montserrat" pitchFamily="2" charset="0"/>
              </a:rPr>
              <a:t>tiền</a:t>
            </a:r>
            <a:r>
              <a:rPr lang="en-US" sz="1300" dirty="0">
                <a:solidFill>
                  <a:schemeClr val="bg1"/>
                </a:solidFill>
                <a:latin typeface="Montserrat" pitchFamily="2" charset="0"/>
              </a:rPr>
              <a:t> </a:t>
            </a:r>
            <a:r>
              <a:rPr lang="en-US" sz="1300" dirty="0" err="1">
                <a:solidFill>
                  <a:schemeClr val="bg1"/>
                </a:solidFill>
                <a:latin typeface="Montserrat" pitchFamily="2" charset="0"/>
              </a:rPr>
              <a:t>tốt</a:t>
            </a:r>
            <a:r>
              <a:rPr lang="en-US" sz="1300" dirty="0">
                <a:solidFill>
                  <a:schemeClr val="bg1"/>
                </a:solidFill>
                <a:latin typeface="Montserrat" pitchFamily="2" charset="0"/>
              </a:rPr>
              <a:t> </a:t>
            </a:r>
            <a:r>
              <a:rPr lang="en-US" sz="1300" dirty="0" err="1">
                <a:solidFill>
                  <a:schemeClr val="bg1"/>
                </a:solidFill>
                <a:latin typeface="Montserrat" pitchFamily="2" charset="0"/>
              </a:rPr>
              <a:t>hơn</a:t>
            </a:r>
            <a:r>
              <a:rPr lang="en-US" sz="1300" dirty="0">
                <a:solidFill>
                  <a:schemeClr val="bg1"/>
                </a:solidFill>
                <a:latin typeface="Montserrat" pitchFamily="2" charset="0"/>
              </a:rPr>
              <a:t> </a:t>
            </a:r>
            <a:r>
              <a:rPr lang="en-US" sz="1300" dirty="0" err="1">
                <a:solidFill>
                  <a:schemeClr val="bg1"/>
                </a:solidFill>
                <a:latin typeface="Montserrat" pitchFamily="2" charset="0"/>
              </a:rPr>
              <a:t>và</a:t>
            </a:r>
            <a:r>
              <a:rPr lang="en-US" sz="1300" dirty="0">
                <a:solidFill>
                  <a:schemeClr val="bg1"/>
                </a:solidFill>
                <a:latin typeface="Montserrat" pitchFamily="2" charset="0"/>
              </a:rPr>
              <a:t> </a:t>
            </a:r>
            <a:r>
              <a:rPr lang="en-US" sz="1300" dirty="0" err="1">
                <a:solidFill>
                  <a:schemeClr val="bg1"/>
                </a:solidFill>
                <a:latin typeface="Montserrat" pitchFamily="2" charset="0"/>
              </a:rPr>
              <a:t>có</a:t>
            </a:r>
            <a:r>
              <a:rPr lang="en-US" sz="1300" dirty="0">
                <a:solidFill>
                  <a:schemeClr val="bg1"/>
                </a:solidFill>
                <a:latin typeface="Montserrat" pitchFamily="2" charset="0"/>
              </a:rPr>
              <a:t> </a:t>
            </a:r>
            <a:r>
              <a:rPr lang="en-US" sz="1300" dirty="0" err="1">
                <a:solidFill>
                  <a:schemeClr val="bg1"/>
                </a:solidFill>
                <a:latin typeface="Montserrat" pitchFamily="2" charset="0"/>
              </a:rPr>
              <a:t>nhu</a:t>
            </a:r>
            <a:r>
              <a:rPr lang="en-US" sz="1300" dirty="0">
                <a:solidFill>
                  <a:schemeClr val="bg1"/>
                </a:solidFill>
                <a:latin typeface="Montserrat" pitchFamily="2" charset="0"/>
              </a:rPr>
              <a:t> </a:t>
            </a:r>
            <a:r>
              <a:rPr lang="en-US" sz="1300" dirty="0" err="1">
                <a:solidFill>
                  <a:schemeClr val="bg1"/>
                </a:solidFill>
                <a:latin typeface="Montserrat" pitchFamily="2" charset="0"/>
              </a:rPr>
              <a:t>cầu</a:t>
            </a:r>
            <a:r>
              <a:rPr lang="en-US" sz="1300" dirty="0">
                <a:solidFill>
                  <a:schemeClr val="bg1"/>
                </a:solidFill>
                <a:latin typeface="Montserrat" pitchFamily="2" charset="0"/>
              </a:rPr>
              <a:t> </a:t>
            </a:r>
            <a:r>
              <a:rPr lang="en-US" sz="1300" dirty="0" err="1">
                <a:solidFill>
                  <a:schemeClr val="bg1"/>
                </a:solidFill>
                <a:latin typeface="Montserrat" pitchFamily="2" charset="0"/>
              </a:rPr>
              <a:t>lớn</a:t>
            </a:r>
            <a:r>
              <a:rPr lang="en-US" sz="1300" dirty="0">
                <a:solidFill>
                  <a:schemeClr val="bg1"/>
                </a:solidFill>
                <a:latin typeface="Montserrat" pitchFamily="2" charset="0"/>
              </a:rPr>
              <a:t> </a:t>
            </a:r>
            <a:r>
              <a:rPr lang="en-US" sz="1300" dirty="0" err="1">
                <a:solidFill>
                  <a:schemeClr val="bg1"/>
                </a:solidFill>
                <a:latin typeface="Montserrat" pitchFamily="2" charset="0"/>
              </a:rPr>
              <a:t>về</a:t>
            </a:r>
            <a:r>
              <a:rPr lang="en-US" sz="1300" dirty="0">
                <a:solidFill>
                  <a:schemeClr val="bg1"/>
                </a:solidFill>
                <a:latin typeface="Montserrat" pitchFamily="2" charset="0"/>
              </a:rPr>
              <a:t> </a:t>
            </a:r>
            <a:r>
              <a:rPr lang="en-US" sz="1300" dirty="0" err="1">
                <a:solidFill>
                  <a:schemeClr val="bg1"/>
                </a:solidFill>
                <a:latin typeface="Montserrat" pitchFamily="2" charset="0"/>
              </a:rPr>
              <a:t>sự</a:t>
            </a:r>
            <a:r>
              <a:rPr lang="en-US" sz="1300" dirty="0">
                <a:solidFill>
                  <a:schemeClr val="bg1"/>
                </a:solidFill>
                <a:latin typeface="Montserrat" pitchFamily="2" charset="0"/>
              </a:rPr>
              <a:t> </a:t>
            </a:r>
            <a:r>
              <a:rPr lang="en-US" sz="1300" dirty="0" err="1">
                <a:solidFill>
                  <a:schemeClr val="bg1"/>
                </a:solidFill>
                <a:latin typeface="Montserrat" pitchFamily="2" charset="0"/>
              </a:rPr>
              <a:t>dụng</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nội</a:t>
            </a:r>
            <a:r>
              <a:rPr lang="en-US" sz="1300" dirty="0">
                <a:solidFill>
                  <a:schemeClr val="bg1"/>
                </a:solidFill>
                <a:latin typeface="Montserrat" pitchFamily="2" charset="0"/>
              </a:rPr>
              <a:t> dung </a:t>
            </a:r>
            <a:r>
              <a:rPr lang="en-US" sz="1300" dirty="0" err="1">
                <a:solidFill>
                  <a:schemeClr val="bg1"/>
                </a:solidFill>
                <a:latin typeface="Montserrat" pitchFamily="2" charset="0"/>
              </a:rPr>
              <a:t>có</a:t>
            </a:r>
            <a:r>
              <a:rPr lang="en-US" sz="1300" dirty="0">
                <a:solidFill>
                  <a:schemeClr val="bg1"/>
                </a:solidFill>
                <a:latin typeface="Montserrat" pitchFamily="2" charset="0"/>
              </a:rPr>
              <a:t> </a:t>
            </a:r>
            <a:r>
              <a:rPr lang="en-US" sz="1300" dirty="0" err="1">
                <a:solidFill>
                  <a:schemeClr val="bg1"/>
                </a:solidFill>
                <a:latin typeface="Montserrat" pitchFamily="2" charset="0"/>
              </a:rPr>
              <a:t>bản</a:t>
            </a:r>
            <a:r>
              <a:rPr lang="en-US" sz="1300" dirty="0">
                <a:solidFill>
                  <a:schemeClr val="bg1"/>
                </a:solidFill>
                <a:latin typeface="Montserrat" pitchFamily="2" charset="0"/>
              </a:rPr>
              <a:t> </a:t>
            </a:r>
            <a:r>
              <a:rPr lang="en-US" sz="1300" dirty="0" err="1">
                <a:solidFill>
                  <a:schemeClr val="bg1"/>
                </a:solidFill>
                <a:latin typeface="Montserrat" pitchFamily="2" charset="0"/>
              </a:rPr>
              <a:t>quyền</a:t>
            </a:r>
            <a:r>
              <a:rPr lang="en-US" sz="1300" dirty="0">
                <a:solidFill>
                  <a:schemeClr val="bg1"/>
                </a:solidFill>
                <a:latin typeface="Montserrat" pitchFamily="2" charset="0"/>
              </a:rPr>
              <a:t>.</a:t>
            </a:r>
          </a:p>
        </p:txBody>
      </p:sp>
      <p:cxnSp>
        <p:nvCxnSpPr>
          <p:cNvPr id="80" name="Google Shape;243;p46">
            <a:extLst>
              <a:ext uri="{FF2B5EF4-FFF2-40B4-BE49-F238E27FC236}">
                <a16:creationId xmlns:a16="http://schemas.microsoft.com/office/drawing/2014/main" id="{572EB7DE-CD55-B618-D6DB-A86ADAFA1BBD}"/>
              </a:ext>
            </a:extLst>
          </p:cNvPr>
          <p:cNvCxnSpPr>
            <a:cxnSpLocks/>
          </p:cNvCxnSpPr>
          <p:nvPr/>
        </p:nvCxnSpPr>
        <p:spPr>
          <a:xfrm>
            <a:off x="5995383" y="3158656"/>
            <a:ext cx="3624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81" name="Google Shape;244;p46">
            <a:extLst>
              <a:ext uri="{FF2B5EF4-FFF2-40B4-BE49-F238E27FC236}">
                <a16:creationId xmlns:a16="http://schemas.microsoft.com/office/drawing/2014/main" id="{1F37C81C-D0F8-7CC8-3668-BAF5CB2F0075}"/>
              </a:ext>
            </a:extLst>
          </p:cNvPr>
          <p:cNvSpPr/>
          <p:nvPr/>
        </p:nvSpPr>
        <p:spPr>
          <a:xfrm>
            <a:off x="5792768" y="1565297"/>
            <a:ext cx="767633" cy="767633"/>
          </a:xfrm>
          <a:prstGeom prst="ellipse">
            <a:avLst/>
          </a:prstGeom>
          <a:solidFill>
            <a:srgbClr val="85D5E6"/>
          </a:solidFill>
          <a:ln>
            <a:noFill/>
          </a:ln>
        </p:spPr>
        <p:txBody>
          <a:bodyPr spcFirstLastPara="1" wrap="square" lIns="121897" tIns="121897" rIns="121897" bIns="121897" anchor="ctr" anchorCtr="0">
            <a:noAutofit/>
          </a:bodyPr>
          <a:lstStyle/>
          <a:p>
            <a:endParaRPr/>
          </a:p>
        </p:txBody>
      </p:sp>
      <p:sp>
        <p:nvSpPr>
          <p:cNvPr id="82" name="Hình chữ nhật 39">
            <a:extLst>
              <a:ext uri="{FF2B5EF4-FFF2-40B4-BE49-F238E27FC236}">
                <a16:creationId xmlns:a16="http://schemas.microsoft.com/office/drawing/2014/main" id="{E65CFC1F-FA88-6C00-9F84-F3AE766396D6}"/>
              </a:ext>
            </a:extLst>
          </p:cNvPr>
          <p:cNvSpPr/>
          <p:nvPr/>
        </p:nvSpPr>
        <p:spPr>
          <a:xfrm>
            <a:off x="7379740" y="3581269"/>
            <a:ext cx="2128253" cy="285448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83" name="Google Shape;239;p46">
            <a:extLst>
              <a:ext uri="{FF2B5EF4-FFF2-40B4-BE49-F238E27FC236}">
                <a16:creationId xmlns:a16="http://schemas.microsoft.com/office/drawing/2014/main" id="{F1530BB3-D61E-95CB-35A9-ED19255B2F09}"/>
              </a:ext>
            </a:extLst>
          </p:cNvPr>
          <p:cNvSpPr txBox="1">
            <a:spLocks/>
          </p:cNvSpPr>
          <p:nvPr/>
        </p:nvSpPr>
        <p:spPr>
          <a:xfrm>
            <a:off x="7065867" y="2412215"/>
            <a:ext cx="2756000" cy="731200"/>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BÁO CHÍ CÓ NHU </a:t>
            </a:r>
          </a:p>
          <a:p>
            <a:pPr algn="ctr"/>
            <a:r>
              <a:rPr lang="en-US" b="1" dirty="0">
                <a:solidFill>
                  <a:schemeClr val="bg1"/>
                </a:solidFill>
              </a:rPr>
              <a:t>CẦU KHAI THÁC CHÉO</a:t>
            </a:r>
          </a:p>
        </p:txBody>
      </p:sp>
      <p:sp>
        <p:nvSpPr>
          <p:cNvPr id="84" name="Google Shape;240;p46">
            <a:extLst>
              <a:ext uri="{FF2B5EF4-FFF2-40B4-BE49-F238E27FC236}">
                <a16:creationId xmlns:a16="http://schemas.microsoft.com/office/drawing/2014/main" id="{FDD97251-32C9-A6BC-4D63-554164B3A970}"/>
              </a:ext>
            </a:extLst>
          </p:cNvPr>
          <p:cNvSpPr txBox="1">
            <a:spLocks/>
          </p:cNvSpPr>
          <p:nvPr/>
        </p:nvSpPr>
        <p:spPr>
          <a:xfrm>
            <a:off x="7497383" y="3317989"/>
            <a:ext cx="1892968" cy="2909353"/>
          </a:xfrm>
          <a:prstGeom prst="rect">
            <a:avLst/>
          </a:prstGeom>
          <a:solidFill>
            <a:srgbClr val="00717D"/>
          </a:solidFill>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Aft>
                <a:spcPts val="1333"/>
              </a:spcAft>
              <a:buClr>
                <a:schemeClr val="bg1"/>
              </a:buClr>
            </a:pPr>
            <a:r>
              <a:rPr lang="en-US" sz="1100" dirty="0" err="1">
                <a:solidFill>
                  <a:schemeClr val="bg1"/>
                </a:solidFill>
                <a:latin typeface="Montserrat" pitchFamily="2" charset="0"/>
              </a:rPr>
              <a:t>Thực</a:t>
            </a:r>
            <a:r>
              <a:rPr lang="en-US" sz="1100" dirty="0">
                <a:solidFill>
                  <a:schemeClr val="bg1"/>
                </a:solidFill>
                <a:latin typeface="Montserrat" pitchFamily="2" charset="0"/>
              </a:rPr>
              <a:t> </a:t>
            </a:r>
            <a:r>
              <a:rPr lang="en-US" sz="1100" dirty="0" err="1">
                <a:solidFill>
                  <a:schemeClr val="bg1"/>
                </a:solidFill>
                <a:latin typeface="Montserrat" pitchFamily="2" charset="0"/>
              </a:rPr>
              <a:t>trạng</a:t>
            </a:r>
            <a:r>
              <a:rPr lang="en-US" sz="1100" dirty="0">
                <a:solidFill>
                  <a:schemeClr val="bg1"/>
                </a:solidFill>
                <a:latin typeface="Montserrat" pitchFamily="2" charset="0"/>
              </a:rPr>
              <a:t> </a:t>
            </a:r>
            <a:r>
              <a:rPr lang="en-US" sz="1100" dirty="0" err="1">
                <a:solidFill>
                  <a:schemeClr val="bg1"/>
                </a:solidFill>
                <a:latin typeface="Montserrat" pitchFamily="2" charset="0"/>
              </a:rPr>
              <a:t>các</a:t>
            </a:r>
            <a:r>
              <a:rPr lang="en-US" sz="1100" dirty="0">
                <a:solidFill>
                  <a:schemeClr val="bg1"/>
                </a:solidFill>
                <a:latin typeface="Montserrat" pitchFamily="2" charset="0"/>
              </a:rPr>
              <a:t> </a:t>
            </a:r>
            <a:r>
              <a:rPr lang="en-US" sz="1100" dirty="0" err="1">
                <a:solidFill>
                  <a:schemeClr val="bg1"/>
                </a:solidFill>
                <a:latin typeface="Montserrat" pitchFamily="2" charset="0"/>
              </a:rPr>
              <a:t>đơn</a:t>
            </a:r>
            <a:r>
              <a:rPr lang="en-US" sz="1100" dirty="0">
                <a:solidFill>
                  <a:schemeClr val="bg1"/>
                </a:solidFill>
                <a:latin typeface="Montserrat" pitchFamily="2" charset="0"/>
              </a:rPr>
              <a:t> </a:t>
            </a:r>
            <a:r>
              <a:rPr lang="en-US" sz="1100" dirty="0" err="1">
                <a:solidFill>
                  <a:schemeClr val="bg1"/>
                </a:solidFill>
                <a:latin typeface="Montserrat" pitchFamily="2" charset="0"/>
              </a:rPr>
              <a:t>vị</a:t>
            </a:r>
            <a:r>
              <a:rPr lang="en-US" sz="1100" dirty="0">
                <a:solidFill>
                  <a:schemeClr val="bg1"/>
                </a:solidFill>
                <a:latin typeface="Montserrat" pitchFamily="2" charset="0"/>
              </a:rPr>
              <a:t> </a:t>
            </a:r>
            <a:r>
              <a:rPr lang="en-US" sz="1100" dirty="0" err="1">
                <a:solidFill>
                  <a:schemeClr val="bg1"/>
                </a:solidFill>
                <a:latin typeface="Montserrat" pitchFamily="2" charset="0"/>
              </a:rPr>
              <a:t>Báo</a:t>
            </a:r>
            <a:r>
              <a:rPr lang="en-US" sz="1100" dirty="0">
                <a:solidFill>
                  <a:schemeClr val="bg1"/>
                </a:solidFill>
                <a:latin typeface="Montserrat" pitchFamily="2" charset="0"/>
              </a:rPr>
              <a:t> </a:t>
            </a:r>
            <a:r>
              <a:rPr lang="en-US" sz="1100" dirty="0" err="1">
                <a:solidFill>
                  <a:schemeClr val="bg1"/>
                </a:solidFill>
                <a:latin typeface="Montserrat" pitchFamily="2" charset="0"/>
              </a:rPr>
              <a:t>chí</a:t>
            </a:r>
            <a:r>
              <a:rPr lang="en-US" sz="1100" dirty="0">
                <a:solidFill>
                  <a:schemeClr val="bg1"/>
                </a:solidFill>
                <a:latin typeface="Montserrat" pitchFamily="2" charset="0"/>
              </a:rPr>
              <a:t>, </a:t>
            </a:r>
            <a:r>
              <a:rPr lang="en-US" sz="1100" dirty="0" err="1">
                <a:solidFill>
                  <a:schemeClr val="bg1"/>
                </a:solidFill>
                <a:latin typeface="Montserrat" pitchFamily="2" charset="0"/>
              </a:rPr>
              <a:t>truyền</a:t>
            </a:r>
            <a:r>
              <a:rPr lang="en-US" sz="1100" dirty="0">
                <a:solidFill>
                  <a:schemeClr val="bg1"/>
                </a:solidFill>
                <a:latin typeface="Montserrat" pitchFamily="2" charset="0"/>
              </a:rPr>
              <a:t> </a:t>
            </a:r>
            <a:r>
              <a:rPr lang="en-US" sz="1100" dirty="0" err="1">
                <a:solidFill>
                  <a:schemeClr val="bg1"/>
                </a:solidFill>
                <a:latin typeface="Montserrat" pitchFamily="2" charset="0"/>
              </a:rPr>
              <a:t>hình</a:t>
            </a:r>
            <a:r>
              <a:rPr lang="en-US" sz="1100" dirty="0">
                <a:solidFill>
                  <a:schemeClr val="bg1"/>
                </a:solidFill>
                <a:latin typeface="Montserrat" pitchFamily="2" charset="0"/>
              </a:rPr>
              <a:t> </a:t>
            </a:r>
            <a:r>
              <a:rPr lang="en-US" sz="1100" dirty="0" err="1">
                <a:solidFill>
                  <a:schemeClr val="bg1"/>
                </a:solidFill>
                <a:latin typeface="Montserrat" pitchFamily="2" charset="0"/>
              </a:rPr>
              <a:t>thường</a:t>
            </a:r>
            <a:r>
              <a:rPr lang="en-US" sz="1100" dirty="0">
                <a:solidFill>
                  <a:schemeClr val="bg1"/>
                </a:solidFill>
                <a:latin typeface="Montserrat" pitchFamily="2" charset="0"/>
              </a:rPr>
              <a:t> </a:t>
            </a:r>
            <a:r>
              <a:rPr lang="en-US" sz="1100" dirty="0" err="1">
                <a:solidFill>
                  <a:schemeClr val="bg1"/>
                </a:solidFill>
                <a:latin typeface="Montserrat" pitchFamily="2" charset="0"/>
              </a:rPr>
              <a:t>xuyên</a:t>
            </a:r>
            <a:r>
              <a:rPr lang="en-US" sz="1100" dirty="0">
                <a:solidFill>
                  <a:schemeClr val="bg1"/>
                </a:solidFill>
                <a:latin typeface="Montserrat" pitchFamily="2" charset="0"/>
              </a:rPr>
              <a:t> </a:t>
            </a:r>
            <a:r>
              <a:rPr lang="en-US" sz="1100" dirty="0" err="1">
                <a:solidFill>
                  <a:schemeClr val="bg1"/>
                </a:solidFill>
                <a:latin typeface="Montserrat" pitchFamily="2" charset="0"/>
              </a:rPr>
              <a:t>bị</a:t>
            </a:r>
            <a:r>
              <a:rPr lang="en-US" sz="1100" dirty="0">
                <a:solidFill>
                  <a:schemeClr val="bg1"/>
                </a:solidFill>
                <a:latin typeface="Montserrat" pitchFamily="2" charset="0"/>
              </a:rPr>
              <a:t> vi </a:t>
            </a:r>
            <a:r>
              <a:rPr lang="en-US" sz="1100" dirty="0" err="1">
                <a:solidFill>
                  <a:schemeClr val="bg1"/>
                </a:solidFill>
                <a:latin typeface="Montserrat" pitchFamily="2" charset="0"/>
              </a:rPr>
              <a:t>phạm</a:t>
            </a:r>
            <a:r>
              <a:rPr lang="en-US" sz="1100" dirty="0">
                <a:solidFill>
                  <a:schemeClr val="bg1"/>
                </a:solidFill>
                <a:latin typeface="Montserrat" pitchFamily="2" charset="0"/>
              </a:rPr>
              <a:t> </a:t>
            </a:r>
            <a:r>
              <a:rPr lang="en-US" sz="1100" dirty="0" err="1">
                <a:solidFill>
                  <a:schemeClr val="bg1"/>
                </a:solidFill>
                <a:latin typeface="Montserrat" pitchFamily="2" charset="0"/>
              </a:rPr>
              <a:t>bản</a:t>
            </a:r>
            <a:r>
              <a:rPr lang="en-US" sz="1100" dirty="0">
                <a:solidFill>
                  <a:schemeClr val="bg1"/>
                </a:solidFill>
                <a:latin typeface="Montserrat" pitchFamily="2" charset="0"/>
              </a:rPr>
              <a:t> </a:t>
            </a:r>
            <a:r>
              <a:rPr lang="en-US" sz="1100" dirty="0" err="1">
                <a:solidFill>
                  <a:schemeClr val="bg1"/>
                </a:solidFill>
                <a:latin typeface="Montserrat" pitchFamily="2" charset="0"/>
              </a:rPr>
              <a:t>quyền</a:t>
            </a:r>
            <a:r>
              <a:rPr lang="en-US" sz="1100" dirty="0">
                <a:solidFill>
                  <a:schemeClr val="bg1"/>
                </a:solidFill>
                <a:latin typeface="Montserrat" pitchFamily="2" charset="0"/>
              </a:rPr>
              <a:t> </a:t>
            </a:r>
            <a:r>
              <a:rPr lang="en-US" sz="1100" dirty="0" err="1">
                <a:solidFill>
                  <a:schemeClr val="bg1"/>
                </a:solidFill>
                <a:latin typeface="Montserrat" pitchFamily="2" charset="0"/>
              </a:rPr>
              <a:t>là</a:t>
            </a:r>
            <a:r>
              <a:rPr lang="en-US" sz="1100" dirty="0">
                <a:solidFill>
                  <a:schemeClr val="bg1"/>
                </a:solidFill>
                <a:latin typeface="Montserrat" pitchFamily="2" charset="0"/>
              </a:rPr>
              <a:t> </a:t>
            </a:r>
            <a:r>
              <a:rPr lang="en-US" sz="1100" dirty="0" err="1">
                <a:solidFill>
                  <a:schemeClr val="bg1"/>
                </a:solidFill>
                <a:latin typeface="Montserrat" pitchFamily="2" charset="0"/>
              </a:rPr>
              <a:t>một</a:t>
            </a:r>
            <a:r>
              <a:rPr lang="en-US" sz="1100" dirty="0">
                <a:solidFill>
                  <a:schemeClr val="bg1"/>
                </a:solidFill>
                <a:latin typeface="Montserrat" pitchFamily="2" charset="0"/>
              </a:rPr>
              <a:t> </a:t>
            </a:r>
            <a:r>
              <a:rPr lang="en-US" sz="1100" dirty="0" err="1">
                <a:solidFill>
                  <a:schemeClr val="bg1"/>
                </a:solidFill>
                <a:latin typeface="Montserrat" pitchFamily="2" charset="0"/>
              </a:rPr>
              <a:t>trong</a:t>
            </a:r>
            <a:r>
              <a:rPr lang="en-US" sz="1100" dirty="0">
                <a:solidFill>
                  <a:schemeClr val="bg1"/>
                </a:solidFill>
                <a:latin typeface="Montserrat" pitchFamily="2" charset="0"/>
              </a:rPr>
              <a:t> </a:t>
            </a:r>
            <a:r>
              <a:rPr lang="en-US" sz="1100" dirty="0" err="1">
                <a:solidFill>
                  <a:schemeClr val="bg1"/>
                </a:solidFill>
                <a:latin typeface="Montserrat" pitchFamily="2" charset="0"/>
              </a:rPr>
              <a:t>những</a:t>
            </a:r>
            <a:r>
              <a:rPr lang="en-US" sz="1100" dirty="0">
                <a:solidFill>
                  <a:schemeClr val="bg1"/>
                </a:solidFill>
                <a:latin typeface="Montserrat" pitchFamily="2" charset="0"/>
              </a:rPr>
              <a:t> </a:t>
            </a:r>
            <a:r>
              <a:rPr lang="en-US" sz="1100" dirty="0" err="1">
                <a:solidFill>
                  <a:schemeClr val="bg1"/>
                </a:solidFill>
                <a:latin typeface="Montserrat" pitchFamily="2" charset="0"/>
              </a:rPr>
              <a:t>nguyên</a:t>
            </a:r>
            <a:r>
              <a:rPr lang="en-US" sz="1100" dirty="0">
                <a:solidFill>
                  <a:schemeClr val="bg1"/>
                </a:solidFill>
                <a:latin typeface="Montserrat" pitchFamily="2" charset="0"/>
              </a:rPr>
              <a:t> </a:t>
            </a:r>
            <a:r>
              <a:rPr lang="en-US" sz="1100" dirty="0" err="1">
                <a:solidFill>
                  <a:schemeClr val="bg1"/>
                </a:solidFill>
                <a:latin typeface="Montserrat" pitchFamily="2" charset="0"/>
              </a:rPr>
              <a:t>nhân</a:t>
            </a:r>
            <a:r>
              <a:rPr lang="en-US" sz="1100" dirty="0">
                <a:solidFill>
                  <a:schemeClr val="bg1"/>
                </a:solidFill>
                <a:latin typeface="Montserrat" pitchFamily="2" charset="0"/>
              </a:rPr>
              <a:t> </a:t>
            </a:r>
            <a:r>
              <a:rPr lang="en-US" sz="1100" dirty="0" err="1">
                <a:solidFill>
                  <a:schemeClr val="bg1"/>
                </a:solidFill>
                <a:latin typeface="Montserrat" pitchFamily="2" charset="0"/>
              </a:rPr>
              <a:t>khiến</a:t>
            </a:r>
            <a:r>
              <a:rPr lang="en-US" sz="1100" dirty="0">
                <a:solidFill>
                  <a:schemeClr val="bg1"/>
                </a:solidFill>
                <a:latin typeface="Montserrat" pitchFamily="2" charset="0"/>
              </a:rPr>
              <a:t> </a:t>
            </a:r>
            <a:r>
              <a:rPr lang="en-US" sz="1100" dirty="0" err="1">
                <a:solidFill>
                  <a:schemeClr val="bg1"/>
                </a:solidFill>
                <a:latin typeface="Montserrat" pitchFamily="2" charset="0"/>
              </a:rPr>
              <a:t>doanh</a:t>
            </a:r>
            <a:r>
              <a:rPr lang="en-US" sz="1100" dirty="0">
                <a:solidFill>
                  <a:schemeClr val="bg1"/>
                </a:solidFill>
                <a:latin typeface="Montserrat" pitchFamily="2" charset="0"/>
              </a:rPr>
              <a:t> </a:t>
            </a:r>
            <a:r>
              <a:rPr lang="en-US" sz="1100" dirty="0" err="1">
                <a:solidFill>
                  <a:schemeClr val="bg1"/>
                </a:solidFill>
                <a:latin typeface="Montserrat" pitchFamily="2" charset="0"/>
              </a:rPr>
              <a:t>thu</a:t>
            </a:r>
            <a:r>
              <a:rPr lang="en-US" sz="1100" dirty="0">
                <a:solidFill>
                  <a:schemeClr val="bg1"/>
                </a:solidFill>
                <a:latin typeface="Montserrat" pitchFamily="2" charset="0"/>
              </a:rPr>
              <a:t> </a:t>
            </a:r>
            <a:r>
              <a:rPr lang="en-US" sz="1100" dirty="0" err="1">
                <a:solidFill>
                  <a:schemeClr val="bg1"/>
                </a:solidFill>
                <a:latin typeface="Montserrat" pitchFamily="2" charset="0"/>
              </a:rPr>
              <a:t>của</a:t>
            </a:r>
            <a:r>
              <a:rPr lang="en-US" sz="1100" dirty="0">
                <a:solidFill>
                  <a:schemeClr val="bg1"/>
                </a:solidFill>
                <a:latin typeface="Montserrat" pitchFamily="2" charset="0"/>
              </a:rPr>
              <a:t> </a:t>
            </a:r>
            <a:r>
              <a:rPr lang="en-US" sz="1100" dirty="0" err="1">
                <a:solidFill>
                  <a:schemeClr val="bg1"/>
                </a:solidFill>
                <a:latin typeface="Montserrat" pitchFamily="2" charset="0"/>
              </a:rPr>
              <a:t>các</a:t>
            </a:r>
            <a:r>
              <a:rPr lang="en-US" sz="1100" dirty="0">
                <a:solidFill>
                  <a:schemeClr val="bg1"/>
                </a:solidFill>
                <a:latin typeface="Montserrat" pitchFamily="2" charset="0"/>
              </a:rPr>
              <a:t> </a:t>
            </a:r>
            <a:r>
              <a:rPr lang="en-US" sz="1100" dirty="0" err="1">
                <a:solidFill>
                  <a:schemeClr val="bg1"/>
                </a:solidFill>
                <a:latin typeface="Montserrat" pitchFamily="2" charset="0"/>
              </a:rPr>
              <a:t>đơn</a:t>
            </a:r>
            <a:r>
              <a:rPr lang="en-US" sz="1100" dirty="0">
                <a:solidFill>
                  <a:schemeClr val="bg1"/>
                </a:solidFill>
                <a:latin typeface="Montserrat" pitchFamily="2" charset="0"/>
              </a:rPr>
              <a:t> </a:t>
            </a:r>
            <a:r>
              <a:rPr lang="en-US" sz="1100" dirty="0" err="1">
                <a:solidFill>
                  <a:schemeClr val="bg1"/>
                </a:solidFill>
                <a:latin typeface="Montserrat" pitchFamily="2" charset="0"/>
              </a:rPr>
              <a:t>vị</a:t>
            </a:r>
            <a:r>
              <a:rPr lang="en-US" sz="1100" dirty="0">
                <a:solidFill>
                  <a:schemeClr val="bg1"/>
                </a:solidFill>
                <a:latin typeface="Montserrat" pitchFamily="2" charset="0"/>
              </a:rPr>
              <a:t> </a:t>
            </a:r>
            <a:r>
              <a:rPr lang="en-US" sz="1100" dirty="0" err="1">
                <a:solidFill>
                  <a:schemeClr val="bg1"/>
                </a:solidFill>
                <a:latin typeface="Montserrat" pitchFamily="2" charset="0"/>
              </a:rPr>
              <a:t>thường</a:t>
            </a:r>
            <a:r>
              <a:rPr lang="en-US" sz="1100" dirty="0">
                <a:solidFill>
                  <a:schemeClr val="bg1"/>
                </a:solidFill>
                <a:latin typeface="Montserrat" pitchFamily="2" charset="0"/>
              </a:rPr>
              <a:t> </a:t>
            </a:r>
            <a:r>
              <a:rPr lang="en-US" sz="1100" dirty="0" err="1">
                <a:solidFill>
                  <a:schemeClr val="bg1"/>
                </a:solidFill>
                <a:latin typeface="Montserrat" pitchFamily="2" charset="0"/>
              </a:rPr>
              <a:t>xuyên</a:t>
            </a:r>
            <a:r>
              <a:rPr lang="en-US" sz="1100" dirty="0">
                <a:solidFill>
                  <a:schemeClr val="bg1"/>
                </a:solidFill>
                <a:latin typeface="Montserrat" pitchFamily="2" charset="0"/>
              </a:rPr>
              <a:t> </a:t>
            </a:r>
            <a:r>
              <a:rPr lang="en-US" sz="1100" dirty="0" err="1">
                <a:solidFill>
                  <a:schemeClr val="bg1"/>
                </a:solidFill>
                <a:latin typeface="Montserrat" pitchFamily="2" charset="0"/>
              </a:rPr>
              <a:t>gặp</a:t>
            </a:r>
            <a:r>
              <a:rPr lang="en-US" sz="1100" dirty="0">
                <a:solidFill>
                  <a:schemeClr val="bg1"/>
                </a:solidFill>
                <a:latin typeface="Montserrat" pitchFamily="2" charset="0"/>
              </a:rPr>
              <a:t> </a:t>
            </a:r>
            <a:r>
              <a:rPr lang="en-US" sz="1100" dirty="0" err="1">
                <a:solidFill>
                  <a:schemeClr val="bg1"/>
                </a:solidFill>
                <a:latin typeface="Montserrat" pitchFamily="2" charset="0"/>
              </a:rPr>
              <a:t>khó</a:t>
            </a:r>
            <a:r>
              <a:rPr lang="en-US" sz="1100" dirty="0">
                <a:solidFill>
                  <a:schemeClr val="bg1"/>
                </a:solidFill>
                <a:latin typeface="Montserrat" pitchFamily="2" charset="0"/>
              </a:rPr>
              <a:t> </a:t>
            </a:r>
            <a:r>
              <a:rPr lang="en-US" sz="1100" dirty="0" err="1">
                <a:solidFill>
                  <a:schemeClr val="bg1"/>
                </a:solidFill>
                <a:latin typeface="Montserrat" pitchFamily="2" charset="0"/>
              </a:rPr>
              <a:t>khăn</a:t>
            </a:r>
            <a:r>
              <a:rPr lang="en-US" sz="1100" dirty="0">
                <a:solidFill>
                  <a:schemeClr val="bg1"/>
                </a:solidFill>
                <a:latin typeface="Montserrat" pitchFamily="2" charset="0"/>
              </a:rPr>
              <a:t> </a:t>
            </a:r>
            <a:r>
              <a:rPr lang="en-US" sz="1100" dirty="0" err="1">
                <a:solidFill>
                  <a:schemeClr val="bg1"/>
                </a:solidFill>
                <a:latin typeface="Montserrat" pitchFamily="2" charset="0"/>
              </a:rPr>
              <a:t>việc</a:t>
            </a:r>
            <a:r>
              <a:rPr lang="en-US" sz="1100" dirty="0">
                <a:solidFill>
                  <a:schemeClr val="bg1"/>
                </a:solidFill>
                <a:latin typeface="Montserrat" pitchFamily="2" charset="0"/>
              </a:rPr>
              <a:t> </a:t>
            </a:r>
            <a:r>
              <a:rPr lang="en-US" sz="1100" dirty="0" err="1">
                <a:solidFill>
                  <a:schemeClr val="bg1"/>
                </a:solidFill>
                <a:latin typeface="Montserrat" pitchFamily="2" charset="0"/>
              </a:rPr>
              <a:t>khai</a:t>
            </a:r>
            <a:r>
              <a:rPr lang="en-US" sz="1100" dirty="0">
                <a:solidFill>
                  <a:schemeClr val="bg1"/>
                </a:solidFill>
                <a:latin typeface="Montserrat" pitchFamily="2" charset="0"/>
              </a:rPr>
              <a:t> </a:t>
            </a:r>
            <a:r>
              <a:rPr lang="en-US" sz="1100" dirty="0" err="1">
                <a:solidFill>
                  <a:schemeClr val="bg1"/>
                </a:solidFill>
                <a:latin typeface="Montserrat" pitchFamily="2" charset="0"/>
              </a:rPr>
              <a:t>thác</a:t>
            </a:r>
            <a:r>
              <a:rPr lang="en-US" sz="1100" dirty="0">
                <a:solidFill>
                  <a:schemeClr val="bg1"/>
                </a:solidFill>
                <a:latin typeface="Montserrat" pitchFamily="2" charset="0"/>
              </a:rPr>
              <a:t> minh </a:t>
            </a:r>
            <a:r>
              <a:rPr lang="en-US" sz="1100" dirty="0" err="1">
                <a:solidFill>
                  <a:schemeClr val="bg1"/>
                </a:solidFill>
                <a:latin typeface="Montserrat" pitchFamily="2" charset="0"/>
              </a:rPr>
              <a:t>bạch</a:t>
            </a:r>
            <a:r>
              <a:rPr lang="en-US" sz="1100" dirty="0">
                <a:solidFill>
                  <a:schemeClr val="bg1"/>
                </a:solidFill>
                <a:latin typeface="Montserrat" pitchFamily="2" charset="0"/>
              </a:rPr>
              <a:t> </a:t>
            </a:r>
            <a:r>
              <a:rPr lang="en-US" sz="1100" dirty="0" err="1">
                <a:solidFill>
                  <a:schemeClr val="bg1"/>
                </a:solidFill>
                <a:latin typeface="Montserrat" pitchFamily="2" charset="0"/>
              </a:rPr>
              <a:t>hiệu</a:t>
            </a:r>
            <a:r>
              <a:rPr lang="en-US" sz="1100" dirty="0">
                <a:solidFill>
                  <a:schemeClr val="bg1"/>
                </a:solidFill>
                <a:latin typeface="Montserrat" pitchFamily="2" charset="0"/>
              </a:rPr>
              <a:t> </a:t>
            </a:r>
            <a:r>
              <a:rPr lang="en-US" sz="1100" dirty="0" err="1">
                <a:solidFill>
                  <a:schemeClr val="bg1"/>
                </a:solidFill>
                <a:latin typeface="Montserrat" pitchFamily="2" charset="0"/>
              </a:rPr>
              <a:t>quả</a:t>
            </a:r>
            <a:r>
              <a:rPr lang="en-US" sz="1100" dirty="0">
                <a:solidFill>
                  <a:schemeClr val="bg1"/>
                </a:solidFill>
                <a:latin typeface="Montserrat" pitchFamily="2" charset="0"/>
              </a:rPr>
              <a:t> </a:t>
            </a:r>
            <a:r>
              <a:rPr lang="en-US" sz="1100" dirty="0" err="1">
                <a:solidFill>
                  <a:schemeClr val="bg1"/>
                </a:solidFill>
                <a:latin typeface="Montserrat" pitchFamily="2" charset="0"/>
              </a:rPr>
              <a:t>góp</a:t>
            </a:r>
            <a:r>
              <a:rPr lang="en-US" sz="1100" dirty="0">
                <a:solidFill>
                  <a:schemeClr val="bg1"/>
                </a:solidFill>
                <a:latin typeface="Montserrat" pitchFamily="2" charset="0"/>
              </a:rPr>
              <a:t> </a:t>
            </a:r>
            <a:r>
              <a:rPr lang="en-US" sz="1100" dirty="0" err="1">
                <a:solidFill>
                  <a:schemeClr val="bg1"/>
                </a:solidFill>
                <a:latin typeface="Montserrat" pitchFamily="2" charset="0"/>
              </a:rPr>
              <a:t>phần</a:t>
            </a:r>
            <a:r>
              <a:rPr lang="en-US" sz="1100" dirty="0">
                <a:solidFill>
                  <a:schemeClr val="bg1"/>
                </a:solidFill>
                <a:latin typeface="Montserrat" pitchFamily="2" charset="0"/>
              </a:rPr>
              <a:t> </a:t>
            </a:r>
            <a:r>
              <a:rPr lang="en-US" sz="1100" dirty="0" err="1">
                <a:solidFill>
                  <a:schemeClr val="bg1"/>
                </a:solidFill>
                <a:latin typeface="Montserrat" pitchFamily="2" charset="0"/>
              </a:rPr>
              <a:t>giảm</a:t>
            </a:r>
            <a:r>
              <a:rPr lang="en-US" sz="1100" dirty="0">
                <a:solidFill>
                  <a:schemeClr val="bg1"/>
                </a:solidFill>
                <a:latin typeface="Montserrat" pitchFamily="2" charset="0"/>
              </a:rPr>
              <a:t> </a:t>
            </a:r>
            <a:r>
              <a:rPr lang="en-US" sz="1100" dirty="0" err="1">
                <a:solidFill>
                  <a:schemeClr val="bg1"/>
                </a:solidFill>
                <a:latin typeface="Montserrat" pitchFamily="2" charset="0"/>
              </a:rPr>
              <a:t>thiểu</a:t>
            </a:r>
            <a:r>
              <a:rPr lang="en-US" sz="1100" dirty="0">
                <a:solidFill>
                  <a:schemeClr val="bg1"/>
                </a:solidFill>
                <a:latin typeface="Montserrat" pitchFamily="2" charset="0"/>
              </a:rPr>
              <a:t> </a:t>
            </a:r>
            <a:r>
              <a:rPr lang="en-US" sz="1100" dirty="0" err="1">
                <a:solidFill>
                  <a:schemeClr val="bg1"/>
                </a:solidFill>
                <a:latin typeface="Montserrat" pitchFamily="2" charset="0"/>
              </a:rPr>
              <a:t>thiệt</a:t>
            </a:r>
            <a:r>
              <a:rPr lang="en-US" sz="1100" dirty="0">
                <a:solidFill>
                  <a:schemeClr val="bg1"/>
                </a:solidFill>
                <a:latin typeface="Montserrat" pitchFamily="2" charset="0"/>
              </a:rPr>
              <a:t> </a:t>
            </a:r>
            <a:r>
              <a:rPr lang="en-US" sz="1100" dirty="0" err="1">
                <a:solidFill>
                  <a:schemeClr val="bg1"/>
                </a:solidFill>
                <a:latin typeface="Montserrat" pitchFamily="2" charset="0"/>
              </a:rPr>
              <a:t>hại</a:t>
            </a:r>
            <a:r>
              <a:rPr lang="en-US" sz="1100" dirty="0">
                <a:solidFill>
                  <a:schemeClr val="bg1"/>
                </a:solidFill>
                <a:latin typeface="Montserrat" pitchFamily="2" charset="0"/>
              </a:rPr>
              <a:t> </a:t>
            </a:r>
            <a:r>
              <a:rPr lang="en-US" sz="1100" dirty="0" err="1">
                <a:solidFill>
                  <a:schemeClr val="bg1"/>
                </a:solidFill>
                <a:latin typeface="Montserrat" pitchFamily="2" charset="0"/>
              </a:rPr>
              <a:t>và</a:t>
            </a:r>
            <a:r>
              <a:rPr lang="en-US" sz="1100" dirty="0">
                <a:solidFill>
                  <a:schemeClr val="bg1"/>
                </a:solidFill>
                <a:latin typeface="Montserrat" pitchFamily="2" charset="0"/>
              </a:rPr>
              <a:t> </a:t>
            </a:r>
            <a:r>
              <a:rPr lang="en-US" sz="1100" dirty="0" err="1">
                <a:solidFill>
                  <a:schemeClr val="bg1"/>
                </a:solidFill>
                <a:latin typeface="Montserrat" pitchFamily="2" charset="0"/>
              </a:rPr>
              <a:t>gia</a:t>
            </a:r>
            <a:r>
              <a:rPr lang="en-US" sz="1100" dirty="0">
                <a:solidFill>
                  <a:schemeClr val="bg1"/>
                </a:solidFill>
                <a:latin typeface="Montserrat" pitchFamily="2" charset="0"/>
              </a:rPr>
              <a:t> </a:t>
            </a:r>
            <a:r>
              <a:rPr lang="en-US" sz="1100" dirty="0" err="1">
                <a:solidFill>
                  <a:schemeClr val="bg1"/>
                </a:solidFill>
                <a:latin typeface="Montserrat" pitchFamily="2" charset="0"/>
              </a:rPr>
              <a:t>tăng</a:t>
            </a:r>
            <a:r>
              <a:rPr lang="en-US" sz="1100" dirty="0">
                <a:solidFill>
                  <a:schemeClr val="bg1"/>
                </a:solidFill>
                <a:latin typeface="Montserrat" pitchFamily="2" charset="0"/>
              </a:rPr>
              <a:t> </a:t>
            </a:r>
            <a:r>
              <a:rPr lang="en-US" sz="1100" dirty="0" err="1">
                <a:solidFill>
                  <a:schemeClr val="bg1"/>
                </a:solidFill>
                <a:latin typeface="Montserrat" pitchFamily="2" charset="0"/>
              </a:rPr>
              <a:t>doanh</a:t>
            </a:r>
            <a:r>
              <a:rPr lang="en-US" sz="1100" dirty="0">
                <a:solidFill>
                  <a:schemeClr val="bg1"/>
                </a:solidFill>
                <a:latin typeface="Montserrat" pitchFamily="2" charset="0"/>
              </a:rPr>
              <a:t> </a:t>
            </a:r>
            <a:r>
              <a:rPr lang="en-US" sz="1100" dirty="0" err="1">
                <a:solidFill>
                  <a:schemeClr val="bg1"/>
                </a:solidFill>
                <a:latin typeface="Montserrat" pitchFamily="2" charset="0"/>
              </a:rPr>
              <a:t>thu</a:t>
            </a:r>
            <a:r>
              <a:rPr lang="en-US" sz="1100" dirty="0">
                <a:solidFill>
                  <a:schemeClr val="bg1"/>
                </a:solidFill>
                <a:latin typeface="Montserrat" pitchFamily="2" charset="0"/>
              </a:rPr>
              <a:t> </a:t>
            </a:r>
            <a:r>
              <a:rPr lang="en-US" sz="1100" dirty="0" err="1">
                <a:solidFill>
                  <a:schemeClr val="bg1"/>
                </a:solidFill>
                <a:latin typeface="Montserrat" pitchFamily="2" charset="0"/>
              </a:rPr>
              <a:t>cho</a:t>
            </a:r>
            <a:r>
              <a:rPr lang="en-US" sz="1100" dirty="0">
                <a:solidFill>
                  <a:schemeClr val="bg1"/>
                </a:solidFill>
                <a:latin typeface="Montserrat" pitchFamily="2" charset="0"/>
              </a:rPr>
              <a:t> </a:t>
            </a:r>
            <a:r>
              <a:rPr lang="en-US" sz="1100" dirty="0" err="1">
                <a:solidFill>
                  <a:schemeClr val="bg1"/>
                </a:solidFill>
                <a:latin typeface="Montserrat" pitchFamily="2" charset="0"/>
              </a:rPr>
              <a:t>các</a:t>
            </a:r>
            <a:r>
              <a:rPr lang="en-US" sz="1100" dirty="0">
                <a:solidFill>
                  <a:schemeClr val="bg1"/>
                </a:solidFill>
                <a:latin typeface="Montserrat" pitchFamily="2" charset="0"/>
              </a:rPr>
              <a:t> </a:t>
            </a:r>
            <a:r>
              <a:rPr lang="en-US" sz="1100" dirty="0" err="1">
                <a:solidFill>
                  <a:schemeClr val="bg1"/>
                </a:solidFill>
                <a:latin typeface="Montserrat" pitchFamily="2" charset="0"/>
              </a:rPr>
              <a:t>đơn</a:t>
            </a:r>
            <a:r>
              <a:rPr lang="en-US" sz="1100" dirty="0">
                <a:solidFill>
                  <a:schemeClr val="bg1"/>
                </a:solidFill>
                <a:latin typeface="Montserrat" pitchFamily="2" charset="0"/>
              </a:rPr>
              <a:t> </a:t>
            </a:r>
            <a:r>
              <a:rPr lang="en-US" sz="1100" dirty="0" err="1">
                <a:solidFill>
                  <a:schemeClr val="bg1"/>
                </a:solidFill>
                <a:latin typeface="Montserrat" pitchFamily="2" charset="0"/>
              </a:rPr>
              <a:t>vị</a:t>
            </a:r>
            <a:r>
              <a:rPr lang="en-US" sz="1100" dirty="0">
                <a:solidFill>
                  <a:schemeClr val="bg1"/>
                </a:solidFill>
                <a:latin typeface="Montserrat" pitchFamily="2" charset="0"/>
              </a:rPr>
              <a:t> </a:t>
            </a:r>
            <a:r>
              <a:rPr lang="en-US" sz="1100" dirty="0" err="1">
                <a:solidFill>
                  <a:schemeClr val="bg1"/>
                </a:solidFill>
                <a:latin typeface="Montserrat" pitchFamily="2" charset="0"/>
              </a:rPr>
              <a:t>Báo</a:t>
            </a:r>
            <a:r>
              <a:rPr lang="en-US" sz="1100" dirty="0">
                <a:solidFill>
                  <a:schemeClr val="bg1"/>
                </a:solidFill>
                <a:latin typeface="Montserrat" pitchFamily="2" charset="0"/>
              </a:rPr>
              <a:t> </a:t>
            </a:r>
            <a:r>
              <a:rPr lang="en-US" sz="1100" dirty="0" err="1">
                <a:solidFill>
                  <a:schemeClr val="bg1"/>
                </a:solidFill>
                <a:latin typeface="Montserrat" pitchFamily="2" charset="0"/>
              </a:rPr>
              <a:t>chí</a:t>
            </a:r>
            <a:r>
              <a:rPr lang="en-US" sz="1100" dirty="0">
                <a:solidFill>
                  <a:schemeClr val="bg1"/>
                </a:solidFill>
                <a:latin typeface="Montserrat" pitchFamily="2" charset="0"/>
              </a:rPr>
              <a:t>.</a:t>
            </a:r>
          </a:p>
          <a:p>
            <a:pPr algn="ctr">
              <a:lnSpc>
                <a:spcPct val="115000"/>
              </a:lnSpc>
              <a:spcAft>
                <a:spcPts val="1333"/>
              </a:spcAft>
              <a:buClr>
                <a:schemeClr val="bg1"/>
              </a:buClr>
            </a:pPr>
            <a:endParaRPr lang="en-US" sz="1100" dirty="0">
              <a:solidFill>
                <a:schemeClr val="bg1"/>
              </a:solidFill>
              <a:latin typeface="Montserrat" pitchFamily="2" charset="0"/>
            </a:endParaRPr>
          </a:p>
        </p:txBody>
      </p:sp>
      <p:cxnSp>
        <p:nvCxnSpPr>
          <p:cNvPr id="85" name="Google Shape;243;p46">
            <a:extLst>
              <a:ext uri="{FF2B5EF4-FFF2-40B4-BE49-F238E27FC236}">
                <a16:creationId xmlns:a16="http://schemas.microsoft.com/office/drawing/2014/main" id="{26CDCA31-6558-CF43-A8E0-CB08D98FB30E}"/>
              </a:ext>
            </a:extLst>
          </p:cNvPr>
          <p:cNvCxnSpPr>
            <a:cxnSpLocks/>
          </p:cNvCxnSpPr>
          <p:nvPr/>
        </p:nvCxnSpPr>
        <p:spPr>
          <a:xfrm>
            <a:off x="8262667" y="3158656"/>
            <a:ext cx="3624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86" name="Google Shape;244;p46">
            <a:extLst>
              <a:ext uri="{FF2B5EF4-FFF2-40B4-BE49-F238E27FC236}">
                <a16:creationId xmlns:a16="http://schemas.microsoft.com/office/drawing/2014/main" id="{C9665466-DE43-8F31-EBB6-8BF682F4DA75}"/>
              </a:ext>
            </a:extLst>
          </p:cNvPr>
          <p:cNvSpPr/>
          <p:nvPr/>
        </p:nvSpPr>
        <p:spPr>
          <a:xfrm>
            <a:off x="8060052" y="1565297"/>
            <a:ext cx="767633" cy="767633"/>
          </a:xfrm>
          <a:prstGeom prst="ellipse">
            <a:avLst/>
          </a:prstGeom>
          <a:solidFill>
            <a:srgbClr val="85D5E6"/>
          </a:solidFill>
          <a:ln>
            <a:noFill/>
          </a:ln>
        </p:spPr>
        <p:txBody>
          <a:bodyPr spcFirstLastPara="1" wrap="square" lIns="121897" tIns="121897" rIns="121897" bIns="121897" anchor="ctr" anchorCtr="0">
            <a:noAutofit/>
          </a:bodyPr>
          <a:lstStyle/>
          <a:p>
            <a:endParaRPr/>
          </a:p>
        </p:txBody>
      </p:sp>
      <p:sp>
        <p:nvSpPr>
          <p:cNvPr id="87" name="Hình chữ nhật 47">
            <a:extLst>
              <a:ext uri="{FF2B5EF4-FFF2-40B4-BE49-F238E27FC236}">
                <a16:creationId xmlns:a16="http://schemas.microsoft.com/office/drawing/2014/main" id="{0BB274DE-5F24-2241-33E4-C38F93286303}"/>
              </a:ext>
            </a:extLst>
          </p:cNvPr>
          <p:cNvSpPr/>
          <p:nvPr/>
        </p:nvSpPr>
        <p:spPr>
          <a:xfrm>
            <a:off x="9668414" y="3581269"/>
            <a:ext cx="2128253" cy="285448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88" name="Google Shape;239;p46">
            <a:extLst>
              <a:ext uri="{FF2B5EF4-FFF2-40B4-BE49-F238E27FC236}">
                <a16:creationId xmlns:a16="http://schemas.microsoft.com/office/drawing/2014/main" id="{F8DC9D01-56F9-6260-04D2-30E4C81EE47A}"/>
              </a:ext>
            </a:extLst>
          </p:cNvPr>
          <p:cNvSpPr txBox="1">
            <a:spLocks/>
          </p:cNvSpPr>
          <p:nvPr/>
        </p:nvSpPr>
        <p:spPr>
          <a:xfrm>
            <a:off x="9354540" y="2412215"/>
            <a:ext cx="2756000" cy="731200"/>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bg1"/>
                </a:solidFill>
              </a:rPr>
              <a:t>NỀN TẢNG PHÂN PHỐI</a:t>
            </a:r>
          </a:p>
          <a:p>
            <a:pPr algn="ctr"/>
            <a:r>
              <a:rPr lang="en-US" b="1">
                <a:solidFill>
                  <a:schemeClr val="bg1"/>
                </a:solidFill>
              </a:rPr>
              <a:t>NỘI DUNG TRẢ TIỀN</a:t>
            </a:r>
          </a:p>
        </p:txBody>
      </p:sp>
      <p:sp>
        <p:nvSpPr>
          <p:cNvPr id="89" name="Google Shape;240;p46">
            <a:extLst>
              <a:ext uri="{FF2B5EF4-FFF2-40B4-BE49-F238E27FC236}">
                <a16:creationId xmlns:a16="http://schemas.microsoft.com/office/drawing/2014/main" id="{8A7FE36F-51E6-6399-4F04-29AE50554305}"/>
              </a:ext>
            </a:extLst>
          </p:cNvPr>
          <p:cNvSpPr txBox="1">
            <a:spLocks/>
          </p:cNvSpPr>
          <p:nvPr/>
        </p:nvSpPr>
        <p:spPr>
          <a:xfrm>
            <a:off x="9786056" y="3317989"/>
            <a:ext cx="1892968" cy="2909353"/>
          </a:xfrm>
          <a:prstGeom prst="rect">
            <a:avLst/>
          </a:prstGeom>
          <a:solidFill>
            <a:srgbClr val="00717D"/>
          </a:solidFill>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spcAft>
                <a:spcPts val="1333"/>
              </a:spcAft>
              <a:buClr>
                <a:schemeClr val="bg1"/>
              </a:buClr>
            </a:pPr>
            <a:r>
              <a:rPr lang="en-US" sz="1300" dirty="0" err="1">
                <a:solidFill>
                  <a:schemeClr val="bg1"/>
                </a:solidFill>
                <a:latin typeface="Montserrat" pitchFamily="2" charset="0"/>
              </a:rPr>
              <a:t>Hiện</a:t>
            </a:r>
            <a:r>
              <a:rPr lang="en-US" sz="1300" dirty="0">
                <a:solidFill>
                  <a:schemeClr val="bg1"/>
                </a:solidFill>
                <a:latin typeface="Montserrat" pitchFamily="2" charset="0"/>
              </a:rPr>
              <a:t> nay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nền</a:t>
            </a:r>
            <a:r>
              <a:rPr lang="en-US" sz="1300" dirty="0">
                <a:solidFill>
                  <a:schemeClr val="bg1"/>
                </a:solidFill>
                <a:latin typeface="Montserrat" pitchFamily="2" charset="0"/>
              </a:rPr>
              <a:t> </a:t>
            </a:r>
            <a:r>
              <a:rPr lang="en-US" sz="1300" dirty="0" err="1">
                <a:solidFill>
                  <a:schemeClr val="bg1"/>
                </a:solidFill>
                <a:latin typeface="Montserrat" pitchFamily="2" charset="0"/>
              </a:rPr>
              <a:t>tảng</a:t>
            </a:r>
            <a:r>
              <a:rPr lang="en-US" sz="1300" dirty="0">
                <a:solidFill>
                  <a:schemeClr val="bg1"/>
                </a:solidFill>
                <a:latin typeface="Montserrat" pitchFamily="2" charset="0"/>
              </a:rPr>
              <a:t> </a:t>
            </a:r>
            <a:r>
              <a:rPr lang="en-US" sz="1300" dirty="0" err="1">
                <a:solidFill>
                  <a:schemeClr val="bg1"/>
                </a:solidFill>
                <a:latin typeface="Montserrat" pitchFamily="2" charset="0"/>
              </a:rPr>
              <a:t>đa</a:t>
            </a:r>
            <a:r>
              <a:rPr lang="en-US" sz="1300" dirty="0">
                <a:solidFill>
                  <a:schemeClr val="bg1"/>
                </a:solidFill>
                <a:latin typeface="Montserrat" pitchFamily="2" charset="0"/>
              </a:rPr>
              <a:t> </a:t>
            </a:r>
            <a:r>
              <a:rPr lang="en-US" sz="1300" dirty="0" err="1">
                <a:solidFill>
                  <a:schemeClr val="bg1"/>
                </a:solidFill>
                <a:latin typeface="Montserrat" pitchFamily="2" charset="0"/>
              </a:rPr>
              <a:t>quốc</a:t>
            </a:r>
            <a:r>
              <a:rPr lang="en-US" sz="1300" dirty="0">
                <a:solidFill>
                  <a:schemeClr val="bg1"/>
                </a:solidFill>
                <a:latin typeface="Montserrat" pitchFamily="2" charset="0"/>
              </a:rPr>
              <a:t> </a:t>
            </a:r>
            <a:r>
              <a:rPr lang="en-US" sz="1300" dirty="0" err="1">
                <a:solidFill>
                  <a:schemeClr val="bg1"/>
                </a:solidFill>
                <a:latin typeface="Montserrat" pitchFamily="2" charset="0"/>
              </a:rPr>
              <a:t>gia</a:t>
            </a:r>
            <a:r>
              <a:rPr lang="en-US" sz="1300" dirty="0">
                <a:solidFill>
                  <a:schemeClr val="bg1"/>
                </a:solidFill>
                <a:latin typeface="Montserrat" pitchFamily="2" charset="0"/>
              </a:rPr>
              <a:t> </a:t>
            </a:r>
            <a:r>
              <a:rPr lang="en-US" sz="1300" dirty="0" err="1">
                <a:solidFill>
                  <a:schemeClr val="bg1"/>
                </a:solidFill>
                <a:latin typeface="Montserrat" pitchFamily="2" charset="0"/>
              </a:rPr>
              <a:t>về</a:t>
            </a:r>
            <a:r>
              <a:rPr lang="en-US" sz="1300" dirty="0">
                <a:solidFill>
                  <a:schemeClr val="bg1"/>
                </a:solidFill>
                <a:latin typeface="Montserrat" pitchFamily="2" charset="0"/>
              </a:rPr>
              <a:t> </a:t>
            </a:r>
            <a:r>
              <a:rPr lang="en-US" sz="1300" dirty="0" err="1">
                <a:solidFill>
                  <a:schemeClr val="bg1"/>
                </a:solidFill>
                <a:latin typeface="Montserrat" pitchFamily="2" charset="0"/>
              </a:rPr>
              <a:t>phân</a:t>
            </a:r>
            <a:r>
              <a:rPr lang="en-US" sz="1300" dirty="0">
                <a:solidFill>
                  <a:schemeClr val="bg1"/>
                </a:solidFill>
                <a:latin typeface="Montserrat" pitchFamily="2" charset="0"/>
              </a:rPr>
              <a:t> </a:t>
            </a:r>
            <a:r>
              <a:rPr lang="en-US" sz="1300" dirty="0" err="1">
                <a:solidFill>
                  <a:schemeClr val="bg1"/>
                </a:solidFill>
                <a:latin typeface="Montserrat" pitchFamily="2" charset="0"/>
              </a:rPr>
              <a:t>phối</a:t>
            </a:r>
            <a:r>
              <a:rPr lang="en-US" sz="1300" dirty="0">
                <a:solidFill>
                  <a:schemeClr val="bg1"/>
                </a:solidFill>
                <a:latin typeface="Montserrat" pitchFamily="2" charset="0"/>
              </a:rPr>
              <a:t> </a:t>
            </a:r>
            <a:r>
              <a:rPr lang="en-US" sz="1300" dirty="0" err="1">
                <a:solidFill>
                  <a:schemeClr val="bg1"/>
                </a:solidFill>
                <a:latin typeface="Montserrat" pitchFamily="2" charset="0"/>
              </a:rPr>
              <a:t>nội</a:t>
            </a:r>
            <a:r>
              <a:rPr lang="en-US" sz="1300" dirty="0">
                <a:solidFill>
                  <a:schemeClr val="bg1"/>
                </a:solidFill>
                <a:latin typeface="Montserrat" pitchFamily="2" charset="0"/>
              </a:rPr>
              <a:t> dung </a:t>
            </a:r>
            <a:r>
              <a:rPr lang="en-US" sz="1300" dirty="0" err="1">
                <a:solidFill>
                  <a:schemeClr val="bg1"/>
                </a:solidFill>
                <a:latin typeface="Montserrat" pitchFamily="2" charset="0"/>
              </a:rPr>
              <a:t>trả</a:t>
            </a:r>
            <a:r>
              <a:rPr lang="en-US" sz="1300" dirty="0">
                <a:solidFill>
                  <a:schemeClr val="bg1"/>
                </a:solidFill>
                <a:latin typeface="Montserrat" pitchFamily="2" charset="0"/>
              </a:rPr>
              <a:t> </a:t>
            </a:r>
            <a:r>
              <a:rPr lang="en-US" sz="1300" dirty="0" err="1">
                <a:solidFill>
                  <a:schemeClr val="bg1"/>
                </a:solidFill>
                <a:latin typeface="Montserrat" pitchFamily="2" charset="0"/>
              </a:rPr>
              <a:t>tiền</a:t>
            </a:r>
            <a:r>
              <a:rPr lang="en-US" sz="1300" dirty="0">
                <a:solidFill>
                  <a:schemeClr val="bg1"/>
                </a:solidFill>
                <a:latin typeface="Montserrat" pitchFamily="2" charset="0"/>
              </a:rPr>
              <a:t> </a:t>
            </a:r>
            <a:r>
              <a:rPr lang="en-US" sz="1300" dirty="0" err="1">
                <a:solidFill>
                  <a:schemeClr val="bg1"/>
                </a:solidFill>
                <a:latin typeface="Montserrat" pitchFamily="2" charset="0"/>
              </a:rPr>
              <a:t>đang</a:t>
            </a:r>
            <a:r>
              <a:rPr lang="en-US" sz="1300" dirty="0">
                <a:solidFill>
                  <a:schemeClr val="bg1"/>
                </a:solidFill>
                <a:latin typeface="Montserrat" pitchFamily="2" charset="0"/>
              </a:rPr>
              <a:t> </a:t>
            </a:r>
            <a:r>
              <a:rPr lang="en-US" sz="1300" dirty="0" err="1">
                <a:solidFill>
                  <a:schemeClr val="bg1"/>
                </a:solidFill>
                <a:latin typeface="Montserrat" pitchFamily="2" charset="0"/>
              </a:rPr>
              <a:t>ngày</a:t>
            </a:r>
            <a:r>
              <a:rPr lang="en-US" sz="1300" dirty="0">
                <a:solidFill>
                  <a:schemeClr val="bg1"/>
                </a:solidFill>
                <a:latin typeface="Montserrat" pitchFamily="2" charset="0"/>
              </a:rPr>
              <a:t> </a:t>
            </a:r>
            <a:r>
              <a:rPr lang="en-US" sz="1300" dirty="0" err="1">
                <a:solidFill>
                  <a:schemeClr val="bg1"/>
                </a:solidFill>
                <a:latin typeface="Montserrat" pitchFamily="2" charset="0"/>
              </a:rPr>
              <a:t>càng</a:t>
            </a:r>
            <a:r>
              <a:rPr lang="en-US" sz="1300" dirty="0">
                <a:solidFill>
                  <a:schemeClr val="bg1"/>
                </a:solidFill>
                <a:latin typeface="Montserrat" pitchFamily="2" charset="0"/>
              </a:rPr>
              <a:t> </a:t>
            </a:r>
            <a:r>
              <a:rPr lang="en-US" sz="1300" dirty="0" err="1">
                <a:solidFill>
                  <a:schemeClr val="bg1"/>
                </a:solidFill>
                <a:latin typeface="Montserrat" pitchFamily="2" charset="0"/>
              </a:rPr>
              <a:t>phát</a:t>
            </a:r>
            <a:r>
              <a:rPr lang="en-US" sz="1300" dirty="0">
                <a:solidFill>
                  <a:schemeClr val="bg1"/>
                </a:solidFill>
                <a:latin typeface="Montserrat" pitchFamily="2" charset="0"/>
              </a:rPr>
              <a:t> </a:t>
            </a:r>
            <a:r>
              <a:rPr lang="en-US" sz="1300" dirty="0" err="1">
                <a:solidFill>
                  <a:schemeClr val="bg1"/>
                </a:solidFill>
                <a:latin typeface="Montserrat" pitchFamily="2" charset="0"/>
              </a:rPr>
              <a:t>triển</a:t>
            </a:r>
            <a:r>
              <a:rPr lang="en-US" sz="1300" dirty="0">
                <a:solidFill>
                  <a:schemeClr val="bg1"/>
                </a:solidFill>
                <a:latin typeface="Montserrat" pitchFamily="2" charset="0"/>
              </a:rPr>
              <a:t>. </a:t>
            </a:r>
            <a:r>
              <a:rPr lang="en-US" sz="1300" dirty="0" err="1">
                <a:solidFill>
                  <a:schemeClr val="bg1"/>
                </a:solidFill>
                <a:latin typeface="Montserrat" pitchFamily="2" charset="0"/>
              </a:rPr>
              <a:t>Các</a:t>
            </a:r>
            <a:r>
              <a:rPr lang="en-US" sz="1300" dirty="0">
                <a:solidFill>
                  <a:schemeClr val="bg1"/>
                </a:solidFill>
                <a:latin typeface="Montserrat" pitchFamily="2" charset="0"/>
              </a:rPr>
              <a:t> </a:t>
            </a:r>
            <a:r>
              <a:rPr lang="en-US" sz="1300" dirty="0" err="1">
                <a:solidFill>
                  <a:schemeClr val="bg1"/>
                </a:solidFill>
                <a:latin typeface="Montserrat" pitchFamily="2" charset="0"/>
              </a:rPr>
              <a:t>hình</a:t>
            </a:r>
            <a:r>
              <a:rPr lang="en-US" sz="1300" dirty="0">
                <a:solidFill>
                  <a:schemeClr val="bg1"/>
                </a:solidFill>
                <a:latin typeface="Montserrat" pitchFamily="2" charset="0"/>
              </a:rPr>
              <a:t> </a:t>
            </a:r>
            <a:r>
              <a:rPr lang="en-US" sz="1300" dirty="0" err="1">
                <a:solidFill>
                  <a:schemeClr val="bg1"/>
                </a:solidFill>
                <a:latin typeface="Montserrat" pitchFamily="2" charset="0"/>
              </a:rPr>
              <a:t>thức</a:t>
            </a:r>
            <a:r>
              <a:rPr lang="en-US" sz="1300" dirty="0">
                <a:solidFill>
                  <a:schemeClr val="bg1"/>
                </a:solidFill>
                <a:latin typeface="Montserrat" pitchFamily="2" charset="0"/>
              </a:rPr>
              <a:t> </a:t>
            </a:r>
            <a:r>
              <a:rPr lang="en-US" sz="1300" dirty="0" err="1">
                <a:solidFill>
                  <a:schemeClr val="bg1"/>
                </a:solidFill>
                <a:latin typeface="Montserrat" pitchFamily="2" charset="0"/>
              </a:rPr>
              <a:t>kinh</a:t>
            </a:r>
            <a:r>
              <a:rPr lang="en-US" sz="1300" dirty="0">
                <a:solidFill>
                  <a:schemeClr val="bg1"/>
                </a:solidFill>
                <a:latin typeface="Montserrat" pitchFamily="2" charset="0"/>
              </a:rPr>
              <a:t> </a:t>
            </a:r>
            <a:r>
              <a:rPr lang="en-US" sz="1300" dirty="0" err="1">
                <a:solidFill>
                  <a:schemeClr val="bg1"/>
                </a:solidFill>
                <a:latin typeface="Montserrat" pitchFamily="2" charset="0"/>
              </a:rPr>
              <a:t>tế</a:t>
            </a:r>
            <a:r>
              <a:rPr lang="en-US" sz="1300" dirty="0">
                <a:solidFill>
                  <a:schemeClr val="bg1"/>
                </a:solidFill>
                <a:latin typeface="Montserrat" pitchFamily="2" charset="0"/>
              </a:rPr>
              <a:t> chia </a:t>
            </a:r>
            <a:r>
              <a:rPr lang="en-US" sz="1300" dirty="0" err="1">
                <a:solidFill>
                  <a:schemeClr val="bg1"/>
                </a:solidFill>
                <a:latin typeface="Montserrat" pitchFamily="2" charset="0"/>
              </a:rPr>
              <a:t>sẻ</a:t>
            </a:r>
            <a:r>
              <a:rPr lang="en-US" sz="1300" dirty="0">
                <a:solidFill>
                  <a:schemeClr val="bg1"/>
                </a:solidFill>
                <a:latin typeface="Montserrat" pitchFamily="2" charset="0"/>
              </a:rPr>
              <a:t>, </a:t>
            </a:r>
            <a:r>
              <a:rPr lang="en-US" sz="1300" dirty="0" err="1">
                <a:solidFill>
                  <a:schemeClr val="bg1"/>
                </a:solidFill>
                <a:latin typeface="Montserrat" pitchFamily="2" charset="0"/>
              </a:rPr>
              <a:t>phân</a:t>
            </a:r>
            <a:r>
              <a:rPr lang="en-US" sz="1300" dirty="0">
                <a:solidFill>
                  <a:schemeClr val="bg1"/>
                </a:solidFill>
                <a:latin typeface="Montserrat" pitchFamily="2" charset="0"/>
              </a:rPr>
              <a:t> chia </a:t>
            </a:r>
            <a:r>
              <a:rPr lang="en-US" sz="1300" dirty="0" err="1">
                <a:solidFill>
                  <a:schemeClr val="bg1"/>
                </a:solidFill>
                <a:latin typeface="Montserrat" pitchFamily="2" charset="0"/>
              </a:rPr>
              <a:t>doanh</a:t>
            </a:r>
            <a:r>
              <a:rPr lang="en-US" sz="1300" dirty="0">
                <a:solidFill>
                  <a:schemeClr val="bg1"/>
                </a:solidFill>
                <a:latin typeface="Montserrat" pitchFamily="2" charset="0"/>
              </a:rPr>
              <a:t> </a:t>
            </a:r>
            <a:r>
              <a:rPr lang="en-US" sz="1300" dirty="0" err="1">
                <a:solidFill>
                  <a:schemeClr val="bg1"/>
                </a:solidFill>
                <a:latin typeface="Montserrat" pitchFamily="2" charset="0"/>
              </a:rPr>
              <a:t>thu</a:t>
            </a:r>
            <a:r>
              <a:rPr lang="en-US" sz="1300" dirty="0">
                <a:solidFill>
                  <a:schemeClr val="bg1"/>
                </a:solidFill>
                <a:latin typeface="Montserrat" pitchFamily="2" charset="0"/>
              </a:rPr>
              <a:t> </a:t>
            </a:r>
            <a:r>
              <a:rPr lang="en-US" sz="1300" dirty="0" err="1">
                <a:solidFill>
                  <a:schemeClr val="bg1"/>
                </a:solidFill>
                <a:latin typeface="Montserrat" pitchFamily="2" charset="0"/>
              </a:rPr>
              <a:t>đa</a:t>
            </a:r>
            <a:r>
              <a:rPr lang="en-US" sz="1300" dirty="0">
                <a:solidFill>
                  <a:schemeClr val="bg1"/>
                </a:solidFill>
                <a:latin typeface="Montserrat" pitchFamily="2" charset="0"/>
              </a:rPr>
              <a:t> </a:t>
            </a:r>
            <a:r>
              <a:rPr lang="en-US" sz="1300" dirty="0" err="1">
                <a:solidFill>
                  <a:schemeClr val="bg1"/>
                </a:solidFill>
                <a:latin typeface="Montserrat" pitchFamily="2" charset="0"/>
              </a:rPr>
              <a:t>dạng</a:t>
            </a:r>
            <a:r>
              <a:rPr lang="en-US" sz="1300" dirty="0">
                <a:solidFill>
                  <a:schemeClr val="bg1"/>
                </a:solidFill>
                <a:latin typeface="Montserrat" pitchFamily="2" charset="0"/>
              </a:rPr>
              <a:t> </a:t>
            </a:r>
            <a:r>
              <a:rPr lang="en-US" sz="1300" dirty="0" err="1">
                <a:solidFill>
                  <a:schemeClr val="bg1"/>
                </a:solidFill>
                <a:latin typeface="Montserrat" pitchFamily="2" charset="0"/>
              </a:rPr>
              <a:t>cách</a:t>
            </a:r>
            <a:r>
              <a:rPr lang="en-US" sz="1300" dirty="0">
                <a:solidFill>
                  <a:schemeClr val="bg1"/>
                </a:solidFill>
                <a:latin typeface="Montserrat" pitchFamily="2" charset="0"/>
              </a:rPr>
              <a:t> </a:t>
            </a:r>
            <a:r>
              <a:rPr lang="en-US" sz="1300" dirty="0" err="1">
                <a:solidFill>
                  <a:schemeClr val="bg1"/>
                </a:solidFill>
                <a:latin typeface="Montserrat" pitchFamily="2" charset="0"/>
              </a:rPr>
              <a:t>thức</a:t>
            </a:r>
            <a:endParaRPr lang="en-US" sz="1300" dirty="0">
              <a:solidFill>
                <a:schemeClr val="bg1"/>
              </a:solidFill>
              <a:latin typeface="Montserrat" pitchFamily="2" charset="0"/>
            </a:endParaRPr>
          </a:p>
        </p:txBody>
      </p:sp>
      <p:cxnSp>
        <p:nvCxnSpPr>
          <p:cNvPr id="90" name="Google Shape;243;p46">
            <a:extLst>
              <a:ext uri="{FF2B5EF4-FFF2-40B4-BE49-F238E27FC236}">
                <a16:creationId xmlns:a16="http://schemas.microsoft.com/office/drawing/2014/main" id="{DA147A32-9D74-6E23-76D9-5C079E4740F9}"/>
              </a:ext>
            </a:extLst>
          </p:cNvPr>
          <p:cNvCxnSpPr>
            <a:cxnSpLocks/>
          </p:cNvCxnSpPr>
          <p:nvPr/>
        </p:nvCxnSpPr>
        <p:spPr>
          <a:xfrm>
            <a:off x="10551340" y="3158656"/>
            <a:ext cx="3624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1" name="Google Shape;244;p46">
            <a:extLst>
              <a:ext uri="{FF2B5EF4-FFF2-40B4-BE49-F238E27FC236}">
                <a16:creationId xmlns:a16="http://schemas.microsoft.com/office/drawing/2014/main" id="{CF0F6759-DCEA-29D5-5497-DC7DA50066C2}"/>
              </a:ext>
            </a:extLst>
          </p:cNvPr>
          <p:cNvSpPr/>
          <p:nvPr/>
        </p:nvSpPr>
        <p:spPr>
          <a:xfrm>
            <a:off x="10348725" y="1565297"/>
            <a:ext cx="767633" cy="767633"/>
          </a:xfrm>
          <a:prstGeom prst="ellipse">
            <a:avLst/>
          </a:prstGeom>
          <a:solidFill>
            <a:srgbClr val="85D5E6"/>
          </a:solidFill>
          <a:ln>
            <a:noFill/>
          </a:ln>
        </p:spPr>
        <p:txBody>
          <a:bodyPr spcFirstLastPara="1" wrap="square" lIns="121897" tIns="121897" rIns="121897" bIns="121897" anchor="ctr" anchorCtr="0">
            <a:noAutofit/>
          </a:bodyPr>
          <a:lstStyle/>
          <a:p>
            <a:endParaRPr/>
          </a:p>
        </p:txBody>
      </p:sp>
      <p:sp>
        <p:nvSpPr>
          <p:cNvPr id="92" name="Google Shape;5057;p64">
            <a:extLst>
              <a:ext uri="{FF2B5EF4-FFF2-40B4-BE49-F238E27FC236}">
                <a16:creationId xmlns:a16="http://schemas.microsoft.com/office/drawing/2014/main" id="{62B2C722-240F-B56B-5E82-4B2F579970F5}"/>
              </a:ext>
            </a:extLst>
          </p:cNvPr>
          <p:cNvSpPr/>
          <p:nvPr/>
        </p:nvSpPr>
        <p:spPr>
          <a:xfrm>
            <a:off x="3641500" y="1752852"/>
            <a:ext cx="452337" cy="424080"/>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001633"/>
          </a:solidFill>
          <a:ln>
            <a:noFill/>
          </a:ln>
        </p:spPr>
        <p:txBody>
          <a:bodyPr spcFirstLastPara="1" wrap="square" lIns="121897" tIns="121897" rIns="121897" bIns="121897" anchor="ctr" anchorCtr="0">
            <a:noAutofit/>
          </a:bodyPr>
          <a:lstStyle/>
          <a:p>
            <a:endParaRPr>
              <a:solidFill>
                <a:srgbClr val="435D74"/>
              </a:solidFill>
            </a:endParaRPr>
          </a:p>
        </p:txBody>
      </p:sp>
      <p:grpSp>
        <p:nvGrpSpPr>
          <p:cNvPr id="93" name="Google Shape;5058;p64">
            <a:extLst>
              <a:ext uri="{FF2B5EF4-FFF2-40B4-BE49-F238E27FC236}">
                <a16:creationId xmlns:a16="http://schemas.microsoft.com/office/drawing/2014/main" id="{933DD248-5083-DC42-5116-33BC18253A22}"/>
              </a:ext>
            </a:extLst>
          </p:cNvPr>
          <p:cNvGrpSpPr/>
          <p:nvPr/>
        </p:nvGrpSpPr>
        <p:grpSpPr>
          <a:xfrm>
            <a:off x="8246274" y="1722338"/>
            <a:ext cx="452337" cy="397559"/>
            <a:chOff x="4467200" y="877100"/>
            <a:chExt cx="481825" cy="423475"/>
          </a:xfrm>
          <a:solidFill>
            <a:srgbClr val="001633"/>
          </a:solidFill>
        </p:grpSpPr>
        <p:sp>
          <p:nvSpPr>
            <p:cNvPr id="94" name="Google Shape;5059;p64">
              <a:extLst>
                <a:ext uri="{FF2B5EF4-FFF2-40B4-BE49-F238E27FC236}">
                  <a16:creationId xmlns:a16="http://schemas.microsoft.com/office/drawing/2014/main" id="{C68FA647-4D54-A8F8-BB25-F70ED30A98F7}"/>
                </a:ext>
              </a:extLst>
            </p:cNvPr>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95" name="Google Shape;5060;p64">
              <a:extLst>
                <a:ext uri="{FF2B5EF4-FFF2-40B4-BE49-F238E27FC236}">
                  <a16:creationId xmlns:a16="http://schemas.microsoft.com/office/drawing/2014/main" id="{2716F679-9223-FE8C-E8A1-6D194BFA71ED}"/>
                </a:ext>
              </a:extLst>
            </p:cNvPr>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96" name="Google Shape;5061;p64">
              <a:extLst>
                <a:ext uri="{FF2B5EF4-FFF2-40B4-BE49-F238E27FC236}">
                  <a16:creationId xmlns:a16="http://schemas.microsoft.com/office/drawing/2014/main" id="{95C74930-2EBA-6A8F-06F7-BB7B0F155596}"/>
                </a:ext>
              </a:extLst>
            </p:cNvPr>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97" name="Google Shape;5062;p64">
              <a:extLst>
                <a:ext uri="{FF2B5EF4-FFF2-40B4-BE49-F238E27FC236}">
                  <a16:creationId xmlns:a16="http://schemas.microsoft.com/office/drawing/2014/main" id="{C5D83A30-8178-1E78-06DD-49448EE9AB08}"/>
                </a:ext>
              </a:extLst>
            </p:cNvPr>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grpSp>
      <p:grpSp>
        <p:nvGrpSpPr>
          <p:cNvPr id="98" name="Google Shape;5106;p64">
            <a:extLst>
              <a:ext uri="{FF2B5EF4-FFF2-40B4-BE49-F238E27FC236}">
                <a16:creationId xmlns:a16="http://schemas.microsoft.com/office/drawing/2014/main" id="{11AAB38E-AE39-C417-5D7E-269C4A7E43B2}"/>
              </a:ext>
            </a:extLst>
          </p:cNvPr>
          <p:cNvGrpSpPr/>
          <p:nvPr/>
        </p:nvGrpSpPr>
        <p:grpSpPr>
          <a:xfrm>
            <a:off x="5950412" y="1726310"/>
            <a:ext cx="452337" cy="452337"/>
            <a:chOff x="4456875" y="1435075"/>
            <a:chExt cx="481825" cy="481825"/>
          </a:xfrm>
          <a:solidFill>
            <a:srgbClr val="001633"/>
          </a:solidFill>
        </p:grpSpPr>
        <p:sp>
          <p:nvSpPr>
            <p:cNvPr id="99" name="Google Shape;5107;p64">
              <a:extLst>
                <a:ext uri="{FF2B5EF4-FFF2-40B4-BE49-F238E27FC236}">
                  <a16:creationId xmlns:a16="http://schemas.microsoft.com/office/drawing/2014/main" id="{2878A0A7-59C4-705D-8C35-D1FF60F6197C}"/>
                </a:ext>
              </a:extLst>
            </p:cNvPr>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0" name="Google Shape;5108;p64">
              <a:extLst>
                <a:ext uri="{FF2B5EF4-FFF2-40B4-BE49-F238E27FC236}">
                  <a16:creationId xmlns:a16="http://schemas.microsoft.com/office/drawing/2014/main" id="{2A619F1F-71DA-C324-C237-3F99E7A9F45B}"/>
                </a:ext>
              </a:extLst>
            </p:cNvPr>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1" name="Google Shape;5109;p64">
              <a:extLst>
                <a:ext uri="{FF2B5EF4-FFF2-40B4-BE49-F238E27FC236}">
                  <a16:creationId xmlns:a16="http://schemas.microsoft.com/office/drawing/2014/main" id="{7AF81839-24D0-D8D8-D31A-D29066A9AC5D}"/>
                </a:ext>
              </a:extLst>
            </p:cNvPr>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2" name="Google Shape;5110;p64">
              <a:extLst>
                <a:ext uri="{FF2B5EF4-FFF2-40B4-BE49-F238E27FC236}">
                  <a16:creationId xmlns:a16="http://schemas.microsoft.com/office/drawing/2014/main" id="{FFEF7228-9164-938F-B8E6-D5F46401EA07}"/>
                </a:ext>
              </a:extLst>
            </p:cNvPr>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3" name="Google Shape;5111;p64">
              <a:extLst>
                <a:ext uri="{FF2B5EF4-FFF2-40B4-BE49-F238E27FC236}">
                  <a16:creationId xmlns:a16="http://schemas.microsoft.com/office/drawing/2014/main" id="{9EB14E8F-0759-531B-39B3-9FAEC13551EC}"/>
                </a:ext>
              </a:extLst>
            </p:cNvPr>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4" name="Google Shape;5112;p64">
              <a:extLst>
                <a:ext uri="{FF2B5EF4-FFF2-40B4-BE49-F238E27FC236}">
                  <a16:creationId xmlns:a16="http://schemas.microsoft.com/office/drawing/2014/main" id="{967C8B55-E227-914D-E19A-6CBA1B262450}"/>
                </a:ext>
              </a:extLst>
            </p:cNvPr>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5" name="Google Shape;5113;p64">
              <a:extLst>
                <a:ext uri="{FF2B5EF4-FFF2-40B4-BE49-F238E27FC236}">
                  <a16:creationId xmlns:a16="http://schemas.microsoft.com/office/drawing/2014/main" id="{114AE6DD-9D31-F8F6-2978-87F66AFF5961}"/>
                </a:ext>
              </a:extLst>
            </p:cNvPr>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6" name="Google Shape;5114;p64">
              <a:extLst>
                <a:ext uri="{FF2B5EF4-FFF2-40B4-BE49-F238E27FC236}">
                  <a16:creationId xmlns:a16="http://schemas.microsoft.com/office/drawing/2014/main" id="{AA4743F0-D0B5-9040-27A9-116F078FFEF8}"/>
                </a:ext>
              </a:extLst>
            </p:cNvPr>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7" name="Google Shape;5115;p64">
              <a:extLst>
                <a:ext uri="{FF2B5EF4-FFF2-40B4-BE49-F238E27FC236}">
                  <a16:creationId xmlns:a16="http://schemas.microsoft.com/office/drawing/2014/main" id="{46C4A17E-E288-1A53-5071-3C1F0EFEDFB7}"/>
                </a:ext>
              </a:extLst>
            </p:cNvPr>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8" name="Google Shape;5116;p64">
              <a:extLst>
                <a:ext uri="{FF2B5EF4-FFF2-40B4-BE49-F238E27FC236}">
                  <a16:creationId xmlns:a16="http://schemas.microsoft.com/office/drawing/2014/main" id="{6237C0E6-BE4B-AA48-DCE4-303E5D21AB87}"/>
                </a:ext>
              </a:extLst>
            </p:cNvPr>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09" name="Google Shape;5117;p64">
              <a:extLst>
                <a:ext uri="{FF2B5EF4-FFF2-40B4-BE49-F238E27FC236}">
                  <a16:creationId xmlns:a16="http://schemas.microsoft.com/office/drawing/2014/main" id="{CD86E70A-BCA0-4AD5-F18F-D5A90EBC288E}"/>
                </a:ext>
              </a:extLst>
            </p:cNvPr>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0" name="Google Shape;5118;p64">
              <a:extLst>
                <a:ext uri="{FF2B5EF4-FFF2-40B4-BE49-F238E27FC236}">
                  <a16:creationId xmlns:a16="http://schemas.microsoft.com/office/drawing/2014/main" id="{5FFAF76D-0E25-C733-3A90-18D50A30E543}"/>
                </a:ext>
              </a:extLst>
            </p:cNvPr>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1" name="Google Shape;5119;p64">
              <a:extLst>
                <a:ext uri="{FF2B5EF4-FFF2-40B4-BE49-F238E27FC236}">
                  <a16:creationId xmlns:a16="http://schemas.microsoft.com/office/drawing/2014/main" id="{9AAF09F4-CABA-0146-FD2B-599BBA73A666}"/>
                </a:ext>
              </a:extLst>
            </p:cNvPr>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2" name="Google Shape;5120;p64">
              <a:extLst>
                <a:ext uri="{FF2B5EF4-FFF2-40B4-BE49-F238E27FC236}">
                  <a16:creationId xmlns:a16="http://schemas.microsoft.com/office/drawing/2014/main" id="{064B54C1-99A0-DA43-6715-07DDAE028A78}"/>
                </a:ext>
              </a:extLst>
            </p:cNvPr>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3" name="Google Shape;5121;p64">
              <a:extLst>
                <a:ext uri="{FF2B5EF4-FFF2-40B4-BE49-F238E27FC236}">
                  <a16:creationId xmlns:a16="http://schemas.microsoft.com/office/drawing/2014/main" id="{29E1504F-4445-0FFA-464C-BC1CEC350F57}"/>
                </a:ext>
              </a:extLst>
            </p:cNvPr>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4" name="Google Shape;5122;p64">
              <a:extLst>
                <a:ext uri="{FF2B5EF4-FFF2-40B4-BE49-F238E27FC236}">
                  <a16:creationId xmlns:a16="http://schemas.microsoft.com/office/drawing/2014/main" id="{2809C592-7F30-A571-6F7C-2BDB0D6A815F}"/>
                </a:ext>
              </a:extLst>
            </p:cNvPr>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5" name="Google Shape;5123;p64">
              <a:extLst>
                <a:ext uri="{FF2B5EF4-FFF2-40B4-BE49-F238E27FC236}">
                  <a16:creationId xmlns:a16="http://schemas.microsoft.com/office/drawing/2014/main" id="{04718992-7C3A-FA8C-96D6-A46EAD84CD31}"/>
                </a:ext>
              </a:extLst>
            </p:cNvPr>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6" name="Google Shape;5124;p64">
              <a:extLst>
                <a:ext uri="{FF2B5EF4-FFF2-40B4-BE49-F238E27FC236}">
                  <a16:creationId xmlns:a16="http://schemas.microsoft.com/office/drawing/2014/main" id="{ADEB97EC-19B0-2CCA-8798-A43B0CA15D44}"/>
                </a:ext>
              </a:extLst>
            </p:cNvPr>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17" name="Google Shape;5125;p64">
              <a:extLst>
                <a:ext uri="{FF2B5EF4-FFF2-40B4-BE49-F238E27FC236}">
                  <a16:creationId xmlns:a16="http://schemas.microsoft.com/office/drawing/2014/main" id="{15EE5971-8B4A-D009-2203-8E82B4845E1F}"/>
                </a:ext>
              </a:extLst>
            </p:cNvPr>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grpSp>
      <p:grpSp>
        <p:nvGrpSpPr>
          <p:cNvPr id="118" name="Google Shape;5189;p64">
            <a:extLst>
              <a:ext uri="{FF2B5EF4-FFF2-40B4-BE49-F238E27FC236}">
                <a16:creationId xmlns:a16="http://schemas.microsoft.com/office/drawing/2014/main" id="{E8F670DC-830F-997A-AFE1-963E729617A0}"/>
              </a:ext>
            </a:extLst>
          </p:cNvPr>
          <p:cNvGrpSpPr/>
          <p:nvPr/>
        </p:nvGrpSpPr>
        <p:grpSpPr>
          <a:xfrm>
            <a:off x="10513069" y="1675862"/>
            <a:ext cx="452337" cy="452337"/>
            <a:chOff x="1492675" y="2620775"/>
            <a:chExt cx="481825" cy="481825"/>
          </a:xfrm>
          <a:solidFill>
            <a:srgbClr val="001633"/>
          </a:solidFill>
        </p:grpSpPr>
        <p:sp>
          <p:nvSpPr>
            <p:cNvPr id="119" name="Google Shape;5190;p64">
              <a:extLst>
                <a:ext uri="{FF2B5EF4-FFF2-40B4-BE49-F238E27FC236}">
                  <a16:creationId xmlns:a16="http://schemas.microsoft.com/office/drawing/2014/main" id="{859CDB7B-46B4-A431-BED5-530FB87AA80A}"/>
                </a:ext>
              </a:extLst>
            </p:cNvPr>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20" name="Google Shape;5191;p64">
              <a:extLst>
                <a:ext uri="{FF2B5EF4-FFF2-40B4-BE49-F238E27FC236}">
                  <a16:creationId xmlns:a16="http://schemas.microsoft.com/office/drawing/2014/main" id="{91E8E2FE-B108-1841-81BC-C4D0174362AB}"/>
                </a:ext>
              </a:extLst>
            </p:cNvPr>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grpSp>
      <p:grpSp>
        <p:nvGrpSpPr>
          <p:cNvPr id="121" name="Google Shape;5276;p64">
            <a:extLst>
              <a:ext uri="{FF2B5EF4-FFF2-40B4-BE49-F238E27FC236}">
                <a16:creationId xmlns:a16="http://schemas.microsoft.com/office/drawing/2014/main" id="{78E6D137-2764-E8AE-A86A-2654E6026BCA}"/>
              </a:ext>
            </a:extLst>
          </p:cNvPr>
          <p:cNvGrpSpPr/>
          <p:nvPr/>
        </p:nvGrpSpPr>
        <p:grpSpPr>
          <a:xfrm>
            <a:off x="1315010" y="1724705"/>
            <a:ext cx="415865" cy="452337"/>
            <a:chOff x="2104275" y="3806450"/>
            <a:chExt cx="442975" cy="481825"/>
          </a:xfrm>
          <a:solidFill>
            <a:srgbClr val="001633"/>
          </a:solidFill>
        </p:grpSpPr>
        <p:sp>
          <p:nvSpPr>
            <p:cNvPr id="122" name="Google Shape;5277;p64">
              <a:extLst>
                <a:ext uri="{FF2B5EF4-FFF2-40B4-BE49-F238E27FC236}">
                  <a16:creationId xmlns:a16="http://schemas.microsoft.com/office/drawing/2014/main" id="{DF078FF5-DC08-8CD0-B987-458AE1E51BBD}"/>
                </a:ext>
              </a:extLst>
            </p:cNvPr>
            <p:cNvSpPr/>
            <p:nvPr/>
          </p:nvSpPr>
          <p:spPr>
            <a:xfrm>
              <a:off x="2104275" y="3806450"/>
              <a:ext cx="442975" cy="481825"/>
            </a:xfrm>
            <a:custGeom>
              <a:avLst/>
              <a:gdLst/>
              <a:ahLst/>
              <a:cxnLst/>
              <a:rect l="l" t="t" r="r" b="b"/>
              <a:pathLst>
                <a:path w="17719" h="19273" extrusionOk="0">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sp>
          <p:nvSpPr>
            <p:cNvPr id="123" name="Google Shape;5278;p64">
              <a:extLst>
                <a:ext uri="{FF2B5EF4-FFF2-40B4-BE49-F238E27FC236}">
                  <a16:creationId xmlns:a16="http://schemas.microsoft.com/office/drawing/2014/main" id="{CF5D24A9-5F4E-A703-74F1-57717628AB77}"/>
                </a:ext>
              </a:extLst>
            </p:cNvPr>
            <p:cNvSpPr/>
            <p:nvPr/>
          </p:nvSpPr>
          <p:spPr>
            <a:xfrm>
              <a:off x="2284200" y="4005050"/>
              <a:ext cx="84700" cy="84700"/>
            </a:xfrm>
            <a:custGeom>
              <a:avLst/>
              <a:gdLst/>
              <a:ahLst/>
              <a:cxnLst/>
              <a:rect l="l" t="t" r="r" b="b"/>
              <a:pathLst>
                <a:path w="3388" h="3388" extrusionOk="0">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grpFill/>
            <a:ln>
              <a:noFill/>
            </a:ln>
          </p:spPr>
          <p:txBody>
            <a:bodyPr spcFirstLastPara="1" wrap="square" lIns="91425" tIns="91425" rIns="91425" bIns="91425" anchor="ctr" anchorCtr="0">
              <a:noAutofit/>
            </a:bodyPr>
            <a:lstStyle/>
            <a:p>
              <a:endParaRPr>
                <a:solidFill>
                  <a:srgbClr val="435D74"/>
                </a:solidFill>
              </a:endParaRPr>
            </a:p>
          </p:txBody>
        </p:sp>
      </p:grpSp>
    </p:spTree>
    <p:extLst>
      <p:ext uri="{BB962C8B-B14F-4D97-AF65-F5344CB8AC3E}">
        <p14:creationId xmlns:p14="http://schemas.microsoft.com/office/powerpoint/2010/main" val="2836965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B9D55C-E42A-4688-8493-00EB8D2C2476}"/>
              </a:ext>
            </a:extLst>
          </p:cNvPr>
          <p:cNvSpPr/>
          <p:nvPr/>
        </p:nvSpPr>
        <p:spPr>
          <a:xfrm>
            <a:off x="304800" y="423333"/>
            <a:ext cx="6350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latin typeface="Segoe UI" panose="020B0502040204020203" pitchFamily="34" charset="0"/>
                <a:cs typeface="Segoe UI" panose="020B0502040204020203" pitchFamily="34" charset="0"/>
              </a:rPr>
              <a:t>Bối cảnh hiện tại</a:t>
            </a:r>
          </a:p>
        </p:txBody>
      </p:sp>
      <p:sp>
        <p:nvSpPr>
          <p:cNvPr id="5" name="Oval 4">
            <a:extLst>
              <a:ext uri="{FF2B5EF4-FFF2-40B4-BE49-F238E27FC236}">
                <a16:creationId xmlns:a16="http://schemas.microsoft.com/office/drawing/2014/main" id="{7C1C1197-6D5E-46F0-BDBC-880660CE3307}"/>
              </a:ext>
            </a:extLst>
          </p:cNvPr>
          <p:cNvSpPr/>
          <p:nvPr/>
        </p:nvSpPr>
        <p:spPr>
          <a:xfrm>
            <a:off x="11396132" y="457199"/>
            <a:ext cx="548640" cy="5486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29C4CD5D-AB5C-4CF9-AD2C-27E8A75BBB4D}"/>
              </a:ext>
            </a:extLst>
          </p:cNvPr>
          <p:cNvSpPr/>
          <p:nvPr/>
        </p:nvSpPr>
        <p:spPr>
          <a:xfrm rot="2662698">
            <a:off x="4894173" y="2063790"/>
            <a:ext cx="1645920" cy="164592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A0DA15-DFE1-44CB-9D01-65D67D877272}"/>
              </a:ext>
            </a:extLst>
          </p:cNvPr>
          <p:cNvSpPr/>
          <p:nvPr/>
        </p:nvSpPr>
        <p:spPr>
          <a:xfrm rot="2662698">
            <a:off x="6081048" y="3227561"/>
            <a:ext cx="1645920" cy="1645920"/>
          </a:xfrm>
          <a:prstGeom prst="rect">
            <a:avLst/>
          </a:prstGeom>
          <a:solidFill>
            <a:srgbClr val="5A88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E256B2-AD96-4E94-BE88-04DEF48589BD}"/>
              </a:ext>
            </a:extLst>
          </p:cNvPr>
          <p:cNvSpPr/>
          <p:nvPr/>
        </p:nvSpPr>
        <p:spPr>
          <a:xfrm rot="2662698">
            <a:off x="4904958" y="4405402"/>
            <a:ext cx="1645920" cy="1645920"/>
          </a:xfrm>
          <a:prstGeom prst="rect">
            <a:avLst/>
          </a:prstGeom>
          <a:solidFill>
            <a:srgbClr val="174D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88A9B3-1016-4E41-B8A4-5E69796ED695}"/>
              </a:ext>
            </a:extLst>
          </p:cNvPr>
          <p:cNvSpPr/>
          <p:nvPr/>
        </p:nvSpPr>
        <p:spPr>
          <a:xfrm rot="2662698">
            <a:off x="2602315" y="4448065"/>
            <a:ext cx="1645920" cy="1645920"/>
          </a:xfrm>
          <a:prstGeom prst="rect">
            <a:avLst/>
          </a:prstGeom>
          <a:solidFill>
            <a:srgbClr val="FF62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8453C9-DB73-4868-8624-40F23872CA35}"/>
              </a:ext>
            </a:extLst>
          </p:cNvPr>
          <p:cNvSpPr/>
          <p:nvPr/>
        </p:nvSpPr>
        <p:spPr>
          <a:xfrm rot="2662698">
            <a:off x="1417641" y="3290937"/>
            <a:ext cx="1645920" cy="1645920"/>
          </a:xfrm>
          <a:prstGeom prst="rect">
            <a:avLst/>
          </a:prstGeom>
          <a:solidFill>
            <a:srgbClr val="E341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587F0-7D68-4085-AAF0-72DCA9CCDE2A}"/>
              </a:ext>
            </a:extLst>
          </p:cNvPr>
          <p:cNvSpPr/>
          <p:nvPr/>
        </p:nvSpPr>
        <p:spPr>
          <a:xfrm rot="2662698">
            <a:off x="2580821" y="2108446"/>
            <a:ext cx="1645920" cy="1645920"/>
          </a:xfrm>
          <a:prstGeom prst="rect">
            <a:avLst/>
          </a:prstGeom>
          <a:solidFill>
            <a:srgbClr val="9E21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FD8184-52A8-4829-B7DC-6754E83144D2}"/>
              </a:ext>
            </a:extLst>
          </p:cNvPr>
          <p:cNvSpPr txBox="1"/>
          <p:nvPr/>
        </p:nvSpPr>
        <p:spPr>
          <a:xfrm>
            <a:off x="5035673" y="2234178"/>
            <a:ext cx="1362919" cy="1384995"/>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Cơ</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sở</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lý</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luận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hành</a:t>
            </a:r>
            <a:r>
              <a:rPr lang="en-US" sz="1400" dirty="0">
                <a:solidFill>
                  <a:schemeClr val="bg1"/>
                </a:solidFill>
                <a:latin typeface="Segoe UI" panose="020B0502040204020203" pitchFamily="34" charset="0"/>
                <a:cs typeface="Segoe UI" panose="020B0502040204020203" pitchFamily="34" charset="0"/>
              </a:rPr>
              <a:t> vi </a:t>
            </a:r>
            <a:r>
              <a:rPr lang="en-US" sz="1400" dirty="0" err="1">
                <a:solidFill>
                  <a:schemeClr val="bg1"/>
                </a:solidFill>
                <a:latin typeface="Segoe UI" panose="020B0502040204020203" pitchFamily="34" charset="0"/>
                <a:cs typeface="Segoe UI" panose="020B0502040204020203" pitchFamily="34" charset="0"/>
              </a:rPr>
              <a:t>của</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công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chúng</a:t>
            </a:r>
            <a:r>
              <a:rPr lang="en-US" sz="1400" dirty="0">
                <a:solidFill>
                  <a:schemeClr val="bg1"/>
                </a:solidFill>
                <a:latin typeface="Segoe UI" panose="020B0502040204020203" pitchFamily="34" charset="0"/>
                <a:cs typeface="Segoe UI" panose="020B0502040204020203" pitchFamily="34" charset="0"/>
              </a:rPr>
              <a:t> ở </a:t>
            </a:r>
            <a:r>
              <a:rPr lang="en-US" sz="1400" dirty="0" err="1">
                <a:solidFill>
                  <a:schemeClr val="bg1"/>
                </a:solidFill>
                <a:latin typeface="Segoe UI" panose="020B0502040204020203" pitchFamily="34" charset="0"/>
                <a:cs typeface="Segoe UI" panose="020B0502040204020203" pitchFamily="34" charset="0"/>
              </a:rPr>
              <a:t>trên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các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nền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tảng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số</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tập</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trung</a:t>
            </a:r>
            <a:endParaRPr lang="en-US" sz="1400"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9AC4DAD-9810-4CB7-A977-E4FFD86FCA2B}"/>
              </a:ext>
            </a:extLst>
          </p:cNvPr>
          <p:cNvSpPr txBox="1"/>
          <p:nvPr/>
        </p:nvSpPr>
        <p:spPr>
          <a:xfrm>
            <a:off x="6111617" y="3544640"/>
            <a:ext cx="1353714" cy="954107"/>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Dữ</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liệu</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lớn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phân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tán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trên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nhiều</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nền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tảng</a:t>
            </a:r>
            <a:endParaRPr lang="en-US" sz="1400" dirty="0">
              <a:solidFill>
                <a:schemeClr val="bg1"/>
              </a:solidFill>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E75E8F3C-343D-49D2-861C-65E0A5CAD55E}"/>
              </a:ext>
            </a:extLst>
          </p:cNvPr>
          <p:cNvSpPr txBox="1"/>
          <p:nvPr/>
        </p:nvSpPr>
        <p:spPr>
          <a:xfrm>
            <a:off x="4944700" y="4544221"/>
            <a:ext cx="1489528" cy="1384995"/>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Phụ</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thuộc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theo</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quy</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định</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và</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công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nghệ</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của</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nền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tảng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pháp</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luật</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nước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sở</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tại</a:t>
            </a:r>
            <a:endParaRPr lang="en-US" sz="1400"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8E861C-FA32-4208-AD99-2BEA9CE61BE0}"/>
              </a:ext>
            </a:extLst>
          </p:cNvPr>
          <p:cNvSpPr txBox="1"/>
          <p:nvPr/>
        </p:nvSpPr>
        <p:spPr>
          <a:xfrm>
            <a:off x="2617559" y="4896504"/>
            <a:ext cx="1482687" cy="738664"/>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Hệ</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thống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công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nghệ</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rời</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rạc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chưa</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đồng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bộ</a:t>
            </a:r>
            <a:endParaRPr lang="en-US" sz="1400" dirty="0">
              <a:solidFill>
                <a:schemeClr val="bg1"/>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A699E617-0A6A-40E7-8D23-ECFE62CE4E9C}"/>
              </a:ext>
            </a:extLst>
          </p:cNvPr>
          <p:cNvSpPr txBox="1"/>
          <p:nvPr/>
        </p:nvSpPr>
        <p:spPr>
          <a:xfrm>
            <a:off x="1425696" y="3531089"/>
            <a:ext cx="1458280" cy="1169551"/>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Vấn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đề</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pháp</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lý</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chưa</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theo</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kịp</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với</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sự</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phát</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triển</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công</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nghệ</a:t>
            </a:r>
            <a:endParaRPr lang="en-US" sz="1400" dirty="0">
              <a:solidFill>
                <a:schemeClr val="bg1"/>
              </a:solidFill>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F3EB3254-F32A-48BD-B1B0-C85C8C8DF7DC}"/>
              </a:ext>
            </a:extLst>
          </p:cNvPr>
          <p:cNvSpPr txBox="1"/>
          <p:nvPr/>
        </p:nvSpPr>
        <p:spPr>
          <a:xfrm>
            <a:off x="2637646" y="2506580"/>
            <a:ext cx="1462601" cy="738664"/>
          </a:xfrm>
          <a:prstGeom prst="rect">
            <a:avLst/>
          </a:prstGeom>
          <a:noFill/>
        </p:spPr>
        <p:txBody>
          <a:bodyPr wrap="square">
            <a:spAutoFit/>
          </a:bodyPr>
          <a:lstStyle/>
          <a:p>
            <a:pPr marL="114300" lvl="0" algn="ctr" rtl="0">
              <a:spcBef>
                <a:spcPts val="0"/>
              </a:spcBef>
              <a:spcAft>
                <a:spcPts val="0"/>
              </a:spcAft>
              <a:buSzPts val="1800"/>
            </a:pPr>
            <a:r>
              <a:rPr lang="en-US" sz="1400" dirty="0" err="1">
                <a:solidFill>
                  <a:schemeClr val="bg1"/>
                </a:solidFill>
                <a:latin typeface="Segoe UI" panose="020B0502040204020203" pitchFamily="34" charset="0"/>
                <a:cs typeface="Segoe UI" panose="020B0502040204020203" pitchFamily="34" charset="0"/>
              </a:rPr>
              <a:t>Tác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phẩm</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báo</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chí</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bị</a:t>
            </a:r>
            <a:r>
              <a:rPr lang="en-US" sz="1400" dirty="0">
                <a:solidFill>
                  <a:schemeClr val="bg1"/>
                </a:solidFill>
                <a:latin typeface="Segoe UI" panose="020B0502040204020203" pitchFamily="34" charset="0"/>
                <a:cs typeface="Segoe UI" panose="020B0502040204020203" pitchFamily="34" charset="0"/>
              </a:rPr>
              <a:t> vi </a:t>
            </a:r>
            <a:r>
              <a:rPr lang="en-US" sz="1400" dirty="0" err="1">
                <a:solidFill>
                  <a:schemeClr val="bg1"/>
                </a:solidFill>
                <a:latin typeface="Segoe UI" panose="020B0502040204020203" pitchFamily="34" charset="0"/>
                <a:cs typeface="Segoe UI" panose="020B0502040204020203" pitchFamily="34" charset="0"/>
              </a:rPr>
              <a:t>phạm</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chỉ</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tức</a:t>
            </a:r>
            <a:r>
              <a:rPr lang="en-US" sz="1400" dirty="0">
                <a:solidFill>
                  <a:schemeClr val="bg1"/>
                </a:solidFill>
                <a:latin typeface="Segoe UI" panose="020B0502040204020203" pitchFamily="34" charset="0"/>
                <a:cs typeface="Segoe UI" panose="020B0502040204020203" pitchFamily="34" charset="0"/>
              </a:rPr>
              <a:t> </a:t>
            </a:r>
            <a:r>
              <a:rPr lang="en-US" sz="1400" dirty="0" err="1">
                <a:solidFill>
                  <a:schemeClr val="bg1"/>
                </a:solidFill>
                <a:latin typeface="Segoe UI" panose="020B0502040204020203" pitchFamily="34" charset="0"/>
                <a:cs typeface="Segoe UI" panose="020B0502040204020203" pitchFamily="34" charset="0"/>
              </a:rPr>
              <a:t>thì</a:t>
            </a:r>
            <a:endParaRPr lang="en-US" sz="1400" dirty="0">
              <a:solidFill>
                <a:schemeClr val="bg1"/>
              </a:solidFill>
              <a:latin typeface="Segoe UI" panose="020B0502040204020203" pitchFamily="34" charset="0"/>
              <a:cs typeface="Segoe UI" panose="020B0502040204020203" pitchFamily="34" charset="0"/>
            </a:endParaRPr>
          </a:p>
        </p:txBody>
      </p:sp>
      <p:pic>
        <p:nvPicPr>
          <p:cNvPr id="18" name="Picture 2">
            <a:extLst>
              <a:ext uri="{FF2B5EF4-FFF2-40B4-BE49-F238E27FC236}">
                <a16:creationId xmlns:a16="http://schemas.microsoft.com/office/drawing/2014/main" id="{1D017F3F-250E-4B1E-90CA-308292E104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5417" y="3253349"/>
            <a:ext cx="1707805" cy="1707805"/>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955;p54">
            <a:extLst>
              <a:ext uri="{FF2B5EF4-FFF2-40B4-BE49-F238E27FC236}">
                <a16:creationId xmlns:a16="http://schemas.microsoft.com/office/drawing/2014/main" id="{82BC0356-F0F8-2D84-984D-6AD12DB60703}"/>
              </a:ext>
            </a:extLst>
          </p:cNvPr>
          <p:cNvSpPr txBox="1">
            <a:spLocks/>
          </p:cNvSpPr>
          <p:nvPr/>
        </p:nvSpPr>
        <p:spPr>
          <a:xfrm>
            <a:off x="641074" y="745767"/>
            <a:ext cx="7032259" cy="1255200"/>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32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3000" dirty="0">
                <a:solidFill>
                  <a:srgbClr val="00B0F0"/>
                </a:solidFill>
              </a:rPr>
              <a:t>THỰC TRẠNG &amp; </a:t>
            </a:r>
            <a:r>
              <a:rPr lang="en-US" sz="3000" dirty="0"/>
              <a:t>CÔNG NGHỆ</a:t>
            </a:r>
          </a:p>
        </p:txBody>
      </p:sp>
      <p:pic>
        <p:nvPicPr>
          <p:cNvPr id="23" name="Picture 2" descr="Vector copyright. patents and intellectual property protection law and rights. protect business ideas and headhunter concepts. wireframe hand touching digital interface. vector illustration.">
            <a:extLst>
              <a:ext uri="{FF2B5EF4-FFF2-40B4-BE49-F238E27FC236}">
                <a16:creationId xmlns:a16="http://schemas.microsoft.com/office/drawing/2014/main" id="{EF887C02-1203-791F-7CFC-A13D19DA2C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12" t="989" r="6426" b="601"/>
          <a:stretch/>
        </p:blipFill>
        <p:spPr bwMode="auto">
          <a:xfrm>
            <a:off x="8639323" y="2802842"/>
            <a:ext cx="3552677" cy="4045958"/>
          </a:xfrm>
          <a:prstGeom prst="flowChartProcess">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42" name="Picture 6" descr="Common Internet Network Interconnection and Charging Practices">
            <a:extLst>
              <a:ext uri="{FF2B5EF4-FFF2-40B4-BE49-F238E27FC236}">
                <a16:creationId xmlns:a16="http://schemas.microsoft.com/office/drawing/2014/main" id="{46F4488A-1D6E-43F4-8442-0CC43B1580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5507" y="566903"/>
            <a:ext cx="2920308" cy="1948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 name="Google Shape;1969;p54">
            <a:extLst>
              <a:ext uri="{FF2B5EF4-FFF2-40B4-BE49-F238E27FC236}">
                <a16:creationId xmlns:a16="http://schemas.microsoft.com/office/drawing/2014/main" id="{94EC6B36-237B-CEDA-B77E-F33B2B557869}"/>
              </a:ext>
            </a:extLst>
          </p:cNvPr>
          <p:cNvCxnSpPr/>
          <p:nvPr/>
        </p:nvCxnSpPr>
        <p:spPr>
          <a:xfrm>
            <a:off x="1699826" y="1441581"/>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446544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5060850-F90B-4355-B6CE-884CD9690858}"/>
              </a:ext>
            </a:extLst>
          </p:cNvPr>
          <p:cNvGraphicFramePr/>
          <p:nvPr>
            <p:extLst>
              <p:ext uri="{D42A27DB-BD31-4B8C-83A1-F6EECF244321}">
                <p14:modId xmlns:p14="http://schemas.microsoft.com/office/powerpoint/2010/main" val="2379095770"/>
              </p:ext>
            </p:extLst>
          </p:nvPr>
        </p:nvGraphicFramePr>
        <p:xfrm>
          <a:off x="5223013" y="821168"/>
          <a:ext cx="7013591" cy="5331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1955;p54">
            <a:extLst>
              <a:ext uri="{FF2B5EF4-FFF2-40B4-BE49-F238E27FC236}">
                <a16:creationId xmlns:a16="http://schemas.microsoft.com/office/drawing/2014/main" id="{82BC0356-F0F8-2D84-984D-6AD12DB60703}"/>
              </a:ext>
            </a:extLst>
          </p:cNvPr>
          <p:cNvSpPr txBox="1">
            <a:spLocks/>
          </p:cNvSpPr>
          <p:nvPr/>
        </p:nvSpPr>
        <p:spPr>
          <a:xfrm>
            <a:off x="489333" y="223385"/>
            <a:ext cx="6269600" cy="1255200"/>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Montserrat ExtraBold"/>
              <a:buNone/>
              <a:defRPr sz="32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sz="3000" dirty="0">
                <a:solidFill>
                  <a:srgbClr val="00B0F0"/>
                </a:solidFill>
              </a:rPr>
              <a:t>VAI TRÒ &amp; </a:t>
            </a:r>
            <a:r>
              <a:rPr lang="en-US" sz="3000" dirty="0"/>
              <a:t>VỊ TRÍ</a:t>
            </a:r>
          </a:p>
        </p:txBody>
      </p:sp>
      <p:sp>
        <p:nvSpPr>
          <p:cNvPr id="5" name="Rectangle 4">
            <a:extLst>
              <a:ext uri="{FF2B5EF4-FFF2-40B4-BE49-F238E27FC236}">
                <a16:creationId xmlns:a16="http://schemas.microsoft.com/office/drawing/2014/main" id="{531D198E-6651-4FFB-B75E-6A036A335852}"/>
              </a:ext>
            </a:extLst>
          </p:cNvPr>
          <p:cNvSpPr/>
          <p:nvPr/>
        </p:nvSpPr>
        <p:spPr>
          <a:xfrm>
            <a:off x="415907" y="1401639"/>
            <a:ext cx="5373636" cy="5460021"/>
          </a:xfrm>
          <a:prstGeom prst="rect">
            <a:avLst/>
          </a:prstGeom>
        </p:spPr>
        <p:txBody>
          <a:bodyPr wrap="square">
            <a:spAutoFit/>
          </a:bodyPr>
          <a:lstStyle/>
          <a:p>
            <a:pPr>
              <a:lnSpc>
                <a:spcPct val="150000"/>
              </a:lnSpc>
              <a:buClr>
                <a:schemeClr val="bg1"/>
              </a:buClr>
            </a:pPr>
            <a:r>
              <a:rPr lang="en-US" sz="1300" b="1" dirty="0">
                <a:solidFill>
                  <a:schemeClr val="bg1"/>
                </a:solidFill>
                <a:latin typeface="Montserrat" panose="020B0604020202020204" charset="0"/>
                <a:ea typeface="Jura" panose="020B0604020202020204" charset="0"/>
              </a:rPr>
              <a:t>HỆ THỐNG NHÓM CÁC GIẢI PHÁP BẢO VỆ BẢN QUYỀN TRÊN MÔI TRƯỜNG SỐ - CPTP</a:t>
            </a:r>
          </a:p>
          <a:p>
            <a:pPr>
              <a:lnSpc>
                <a:spcPct val="150000"/>
              </a:lnSpc>
              <a:buClr>
                <a:schemeClr val="bg1"/>
              </a:buClr>
            </a:pPr>
            <a:r>
              <a:rPr lang="en-US" sz="1300" b="1" dirty="0">
                <a:solidFill>
                  <a:schemeClr val="bg1"/>
                </a:solidFill>
                <a:latin typeface="Montserrat" panose="020B0604020202020204" charset="0"/>
                <a:ea typeface="Jura" panose="020B0604020202020204" charset="0"/>
              </a:rPr>
              <a:t>ĐAN XEN GIỮA ONLINE – OFFLINE: O2O (Online – Offline) </a:t>
            </a:r>
            <a:r>
              <a:rPr lang="en-US" sz="1300" b="1" dirty="0" err="1">
                <a:solidFill>
                  <a:schemeClr val="bg1"/>
                </a:solidFill>
                <a:latin typeface="Montserrat" panose="020B0604020202020204" charset="0"/>
                <a:ea typeface="Jura" panose="020B0604020202020204" charset="0"/>
              </a:rPr>
              <a:t>hoặc</a:t>
            </a:r>
            <a:r>
              <a:rPr lang="en-US" sz="1300" b="1" dirty="0">
                <a:solidFill>
                  <a:schemeClr val="bg1"/>
                </a:solidFill>
                <a:latin typeface="Montserrat" panose="020B0604020202020204" charset="0"/>
                <a:ea typeface="Jura" panose="020B0604020202020204" charset="0"/>
              </a:rPr>
              <a:t> O2O2O (</a:t>
            </a:r>
            <a:r>
              <a:rPr lang="en-US" sz="1300" b="1" dirty="0" err="1">
                <a:solidFill>
                  <a:schemeClr val="bg1"/>
                </a:solidFill>
                <a:latin typeface="Montserrat" panose="020B0604020202020204" charset="0"/>
                <a:ea typeface="Jura" panose="020B0604020202020204" charset="0"/>
              </a:rPr>
              <a:t>OnAir</a:t>
            </a:r>
            <a:r>
              <a:rPr lang="en-US" sz="1300" b="1" dirty="0">
                <a:solidFill>
                  <a:schemeClr val="bg1"/>
                </a:solidFill>
                <a:latin typeface="Montserrat" panose="020B0604020202020204" charset="0"/>
                <a:ea typeface="Jura" panose="020B0604020202020204" charset="0"/>
              </a:rPr>
              <a:t> – Online – Offline)</a:t>
            </a:r>
          </a:p>
          <a:p>
            <a:pPr marL="285750" indent="-285750">
              <a:lnSpc>
                <a:spcPct val="150000"/>
              </a:lnSpc>
              <a:buClr>
                <a:schemeClr val="bg1"/>
              </a:buClr>
              <a:buFont typeface="Arial" panose="020B0604020202020204" pitchFamily="34" charset="0"/>
              <a:buChar char="•"/>
            </a:pPr>
            <a:r>
              <a:rPr lang="en-US" sz="1300" b="1" dirty="0">
                <a:solidFill>
                  <a:schemeClr val="bg1"/>
                </a:solidFill>
                <a:latin typeface="Montserrat" panose="020B0604020202020204" charset="0"/>
                <a:ea typeface="Jura" panose="020B0604020202020204" charset="0"/>
              </a:rPr>
              <a:t>C –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Chuẩn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hóa</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liên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kết</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được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với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nhau</a:t>
            </a:r>
            <a:r>
              <a:rPr lang="en-US" sz="1300" b="1" dirty="0">
                <a:solidFill>
                  <a:schemeClr val="bg1"/>
                </a:solidFill>
                <a:latin typeface="Montserrat" panose="020B0604020202020204" charset="0"/>
                <a:ea typeface="Jura" panose="020B0604020202020204" charset="0"/>
              </a:rPr>
              <a:t>, 1 hay 1 </a:t>
            </a:r>
            <a:r>
              <a:rPr lang="en-US" sz="1300" b="1" dirty="0" err="1">
                <a:solidFill>
                  <a:schemeClr val="bg1"/>
                </a:solidFill>
                <a:latin typeface="Montserrat" panose="020B0604020202020204" charset="0"/>
                <a:ea typeface="Jura" panose="020B0604020202020204" charset="0"/>
              </a:rPr>
              <a:t>vài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cụ</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không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thể</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xử</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lý</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được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triệt</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để</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Mỗi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có</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những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tiêu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chuẩn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và</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phát</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triển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trên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nền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tảng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khác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nhau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Đầu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tư</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cho</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cần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vốn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lớn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nhưng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lại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nhanh</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hậu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Cần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được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xã</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hội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hóa</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năng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lực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chuyên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sâu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chuyên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gia</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giỏi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nghệ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thường</a:t>
            </a:r>
            <a:r>
              <a:rPr lang="en-US" sz="1300" b="1" dirty="0">
                <a:solidFill>
                  <a:schemeClr val="bg1"/>
                </a:solidFill>
                <a:latin typeface="Montserrat" panose="020B0604020202020204" charset="0"/>
                <a:ea typeface="Jura" panose="020B0604020202020204" charset="0"/>
              </a:rPr>
              <a:t> ở </a:t>
            </a:r>
            <a:r>
              <a:rPr lang="en-US" sz="1300" b="1" dirty="0" err="1">
                <a:solidFill>
                  <a:schemeClr val="bg1"/>
                </a:solidFill>
                <a:latin typeface="Montserrat" panose="020B0604020202020204" charset="0"/>
                <a:ea typeface="Jura" panose="020B0604020202020204" charset="0"/>
              </a:rPr>
              <a:t>khối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tư</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nhân</a:t>
            </a:r>
            <a:r>
              <a:rPr lang="en-US" sz="1300" b="1" dirty="0">
                <a:solidFill>
                  <a:schemeClr val="bg1"/>
                </a:solidFill>
                <a:latin typeface="Montserrat" panose="020B0604020202020204" charset="0"/>
                <a:ea typeface="Jura" panose="020B0604020202020204" charset="0"/>
              </a:rPr>
              <a:t>.</a:t>
            </a:r>
          </a:p>
          <a:p>
            <a:pPr marL="285750" indent="-285750">
              <a:lnSpc>
                <a:spcPct val="150000"/>
              </a:lnSpc>
              <a:buClr>
                <a:schemeClr val="bg1"/>
              </a:buClr>
              <a:buFont typeface="Arial" panose="020B0604020202020204" pitchFamily="34" charset="0"/>
              <a:buChar char="•"/>
            </a:pPr>
            <a:r>
              <a:rPr lang="en-US" sz="1300" b="1" dirty="0">
                <a:solidFill>
                  <a:schemeClr val="bg1"/>
                </a:solidFill>
                <a:latin typeface="Montserrat" panose="020B0604020202020204" charset="0"/>
                <a:ea typeface="Jura" panose="020B0604020202020204" charset="0"/>
              </a:rPr>
              <a:t>P – </a:t>
            </a:r>
            <a:r>
              <a:rPr lang="en-US" sz="1300" b="1" dirty="0" err="1">
                <a:solidFill>
                  <a:schemeClr val="bg1"/>
                </a:solidFill>
                <a:latin typeface="Montserrat" panose="020B0604020202020204" charset="0"/>
                <a:ea typeface="Jura" panose="020B0604020202020204" charset="0"/>
              </a:rPr>
              <a:t>Pháp</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lý</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Tùy</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theo</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mức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độ</a:t>
            </a:r>
            <a:r>
              <a:rPr lang="en-US" sz="1300" b="1" dirty="0">
                <a:solidFill>
                  <a:schemeClr val="bg1"/>
                </a:solidFill>
                <a:latin typeface="Montserrat" panose="020B0604020202020204" charset="0"/>
                <a:ea typeface="Jura" panose="020B0604020202020204" charset="0"/>
              </a:rPr>
              <a:t> vi </a:t>
            </a:r>
            <a:r>
              <a:rPr lang="en-US" sz="1300" b="1" dirty="0" err="1">
                <a:solidFill>
                  <a:schemeClr val="bg1"/>
                </a:solidFill>
                <a:latin typeface="Montserrat" panose="020B0604020202020204" charset="0"/>
                <a:ea typeface="Jura" panose="020B0604020202020204" charset="0"/>
              </a:rPr>
              <a:t>phạm</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và</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giá</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trị</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sản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phẩm</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cần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đến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đơn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vị</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tham</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gia</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xử</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lý</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phù</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hợp</a:t>
            </a:r>
            <a:endParaRPr lang="en-US" sz="1300" b="1" dirty="0">
              <a:solidFill>
                <a:schemeClr val="bg1"/>
              </a:solidFill>
              <a:latin typeface="Montserrat" panose="020B0604020202020204" charset="0"/>
              <a:ea typeface="Jura" panose="020B0604020202020204" charset="0"/>
            </a:endParaRPr>
          </a:p>
          <a:p>
            <a:pPr marL="285750" indent="-285750">
              <a:lnSpc>
                <a:spcPct val="150000"/>
              </a:lnSpc>
              <a:buClr>
                <a:schemeClr val="bg1"/>
              </a:buClr>
              <a:buFont typeface="Arial" panose="020B0604020202020204" pitchFamily="34" charset="0"/>
              <a:buChar char="•"/>
            </a:pPr>
            <a:r>
              <a:rPr lang="en-US" sz="1300" b="1" dirty="0">
                <a:solidFill>
                  <a:schemeClr val="bg1"/>
                </a:solidFill>
                <a:latin typeface="Montserrat" panose="020B0604020202020204" charset="0"/>
                <a:ea typeface="Jura" panose="020B0604020202020204" charset="0"/>
              </a:rPr>
              <a:t>T – </a:t>
            </a:r>
            <a:r>
              <a:rPr lang="en-US" sz="1300" b="1" dirty="0" err="1">
                <a:solidFill>
                  <a:schemeClr val="bg1"/>
                </a:solidFill>
                <a:latin typeface="Montserrat" panose="020B0604020202020204" charset="0"/>
                <a:ea typeface="Jura" panose="020B0604020202020204" charset="0"/>
              </a:rPr>
              <a:t>Truyền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Truyền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thông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đến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cơ</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quan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quản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lý</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nhà</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nước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đơn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vị</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khai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các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chủ</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sở</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hữu</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về</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vấn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đề</a:t>
            </a:r>
            <a:r>
              <a:rPr lang="en-US" sz="1300" b="1" dirty="0">
                <a:solidFill>
                  <a:schemeClr val="bg1"/>
                </a:solidFill>
                <a:latin typeface="Montserrat" panose="020B0604020202020204" charset="0"/>
                <a:ea typeface="Jura" panose="020B0604020202020204" charset="0"/>
              </a:rPr>
              <a:t> vi </a:t>
            </a:r>
            <a:r>
              <a:rPr lang="en-US" sz="1300" b="1" dirty="0" err="1">
                <a:solidFill>
                  <a:schemeClr val="bg1"/>
                </a:solidFill>
                <a:latin typeface="Montserrat" panose="020B0604020202020204" charset="0"/>
                <a:ea typeface="Jura" panose="020B0604020202020204" charset="0"/>
              </a:rPr>
              <a:t>phạm</a:t>
            </a:r>
            <a:endParaRPr lang="en-US" sz="1300" b="1" dirty="0">
              <a:solidFill>
                <a:schemeClr val="bg1"/>
              </a:solidFill>
              <a:latin typeface="Montserrat" panose="020B0604020202020204" charset="0"/>
              <a:ea typeface="Jura" panose="020B0604020202020204" charset="0"/>
            </a:endParaRPr>
          </a:p>
          <a:p>
            <a:pPr marL="285750" indent="-285750">
              <a:lnSpc>
                <a:spcPct val="150000"/>
              </a:lnSpc>
              <a:buClr>
                <a:schemeClr val="bg1"/>
              </a:buClr>
              <a:buFont typeface="Arial" panose="020B0604020202020204" pitchFamily="34" charset="0"/>
              <a:buChar char="•"/>
            </a:pPr>
            <a:r>
              <a:rPr lang="en-US" sz="1300" b="1" dirty="0">
                <a:solidFill>
                  <a:schemeClr val="bg1"/>
                </a:solidFill>
                <a:latin typeface="Montserrat" panose="020B0604020202020204" charset="0"/>
                <a:ea typeface="Jura" panose="020B0604020202020204" charset="0"/>
              </a:rPr>
              <a:t>P – </a:t>
            </a:r>
            <a:r>
              <a:rPr lang="en-US" sz="1300" b="1" dirty="0" err="1">
                <a:solidFill>
                  <a:schemeClr val="bg1"/>
                </a:solidFill>
                <a:latin typeface="Montserrat" panose="020B0604020202020204" charset="0"/>
                <a:ea typeface="Jura" panose="020B0604020202020204" charset="0"/>
              </a:rPr>
              <a:t>Phân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phối</a:t>
            </a:r>
            <a:r>
              <a:rPr lang="en-US" sz="1300" b="1" dirty="0">
                <a:solidFill>
                  <a:schemeClr val="bg1"/>
                </a:solidFill>
                <a:latin typeface="Montserrat" panose="020B0604020202020204" charset="0"/>
                <a:ea typeface="Jura" panose="020B0604020202020204" charset="0"/>
              </a:rPr>
              <a:t>: Liên </a:t>
            </a:r>
            <a:r>
              <a:rPr lang="en-US" sz="1300" b="1" dirty="0" err="1">
                <a:solidFill>
                  <a:schemeClr val="bg1"/>
                </a:solidFill>
                <a:latin typeface="Montserrat" panose="020B0604020202020204" charset="0"/>
                <a:ea typeface="Jura" panose="020B0604020202020204" charset="0"/>
              </a:rPr>
              <a:t>kết</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xây</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dựng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được</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hệ</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thống</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kênh</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phân</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phối</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phù</a:t>
            </a:r>
            <a:r>
              <a:rPr lang="en-US" sz="1300" b="1" dirty="0">
                <a:solidFill>
                  <a:schemeClr val="bg1"/>
                </a:solidFill>
                <a:latin typeface="Montserrat" panose="020B0604020202020204" charset="0"/>
                <a:ea typeface="Jura" panose="020B0604020202020204" charset="0"/>
              </a:rPr>
              <a:t> </a:t>
            </a:r>
            <a:r>
              <a:rPr lang="en-US" sz="1300" b="1" dirty="0" err="1">
                <a:solidFill>
                  <a:schemeClr val="bg1"/>
                </a:solidFill>
                <a:latin typeface="Montserrat" panose="020B0604020202020204" charset="0"/>
                <a:ea typeface="Jura" panose="020B0604020202020204" charset="0"/>
              </a:rPr>
              <a:t>hợp</a:t>
            </a:r>
            <a:endParaRPr lang="en-US" sz="1300" b="1" dirty="0">
              <a:solidFill>
                <a:schemeClr val="bg1"/>
              </a:solidFill>
              <a:latin typeface="Montserrat" panose="020B0604020202020204" charset="0"/>
              <a:ea typeface="Jura" panose="020B0604020202020204" charset="0"/>
            </a:endParaRPr>
          </a:p>
        </p:txBody>
      </p:sp>
      <p:cxnSp>
        <p:nvCxnSpPr>
          <p:cNvPr id="2" name="Google Shape;1969;p54">
            <a:extLst>
              <a:ext uri="{FF2B5EF4-FFF2-40B4-BE49-F238E27FC236}">
                <a16:creationId xmlns:a16="http://schemas.microsoft.com/office/drawing/2014/main" id="{9940AEE3-C7AD-F49A-7323-83CFD9E6FAED}"/>
              </a:ext>
            </a:extLst>
          </p:cNvPr>
          <p:cNvCxnSpPr/>
          <p:nvPr/>
        </p:nvCxnSpPr>
        <p:spPr>
          <a:xfrm>
            <a:off x="558229" y="9148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6364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1" name="Oval 20">
            <a:extLst>
              <a:ext uri="{FF2B5EF4-FFF2-40B4-BE49-F238E27FC236}">
                <a16:creationId xmlns:a16="http://schemas.microsoft.com/office/drawing/2014/main" id="{1E01B233-C5FB-4B4F-914E-22BEEED7B347}"/>
              </a:ext>
            </a:extLst>
          </p:cNvPr>
          <p:cNvSpPr/>
          <p:nvPr/>
        </p:nvSpPr>
        <p:spPr>
          <a:xfrm>
            <a:off x="3469481" y="1669255"/>
            <a:ext cx="4457700" cy="4010025"/>
          </a:xfrm>
          <a:prstGeom prst="ellipse">
            <a:avLst/>
          </a:prstGeom>
          <a:noFill/>
          <a:ln w="28575">
            <a:solidFill>
              <a:schemeClr val="bg2">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55;p54">
            <a:extLst>
              <a:ext uri="{FF2B5EF4-FFF2-40B4-BE49-F238E27FC236}">
                <a16:creationId xmlns:a16="http://schemas.microsoft.com/office/drawing/2014/main" id="{F9B4F497-EC1A-24FB-0C57-0658273651B8}"/>
              </a:ext>
            </a:extLst>
          </p:cNvPr>
          <p:cNvSpPr txBox="1">
            <a:spLocks noGrp="1"/>
          </p:cNvSpPr>
          <p:nvPr>
            <p:ph type="title"/>
          </p:nvPr>
        </p:nvSpPr>
        <p:spPr>
          <a:xfrm>
            <a:off x="332961" y="593367"/>
            <a:ext cx="9331097" cy="743858"/>
          </a:xfrm>
          <a:prstGeom prst="rect">
            <a:avLst/>
          </a:prstGeom>
        </p:spPr>
        <p:txBody>
          <a:bodyPr spcFirstLastPara="1" wrap="square" lIns="121900" tIns="121900" rIns="121900" bIns="121900" anchor="t" anchorCtr="0">
            <a:noAutofit/>
          </a:bodyPr>
          <a:lstStyle/>
          <a:p>
            <a:pPr algn="l"/>
            <a:r>
              <a:rPr lang="en" sz="3000" dirty="0">
                <a:solidFill>
                  <a:srgbClr val="00B0F0"/>
                </a:solidFill>
              </a:rPr>
              <a:t>CÔNG NGHỆ </a:t>
            </a:r>
            <a:r>
              <a:rPr lang="en" sz="3000" dirty="0">
                <a:solidFill>
                  <a:schemeClr val="accent1"/>
                </a:solidFill>
              </a:rPr>
              <a:t>TRONG BẢO VỆ BẢN QUYỀN</a:t>
            </a:r>
          </a:p>
        </p:txBody>
      </p:sp>
      <p:cxnSp>
        <p:nvCxnSpPr>
          <p:cNvPr id="5" name="Google Shape;1969;p54">
            <a:extLst>
              <a:ext uri="{FF2B5EF4-FFF2-40B4-BE49-F238E27FC236}">
                <a16:creationId xmlns:a16="http://schemas.microsoft.com/office/drawing/2014/main" id="{78F6BCB0-D068-D03B-3CB9-931B231E629B}"/>
              </a:ext>
            </a:extLst>
          </p:cNvPr>
          <p:cNvCxnSpPr/>
          <p:nvPr/>
        </p:nvCxnSpPr>
        <p:spPr>
          <a:xfrm>
            <a:off x="2322424" y="1257707"/>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Rectangle: Rounded Corners 1">
            <a:extLst>
              <a:ext uri="{FF2B5EF4-FFF2-40B4-BE49-F238E27FC236}">
                <a16:creationId xmlns:a16="http://schemas.microsoft.com/office/drawing/2014/main" id="{62951CB4-1A33-1D14-282B-34F99B5A2541}"/>
              </a:ext>
            </a:extLst>
          </p:cNvPr>
          <p:cNvSpPr/>
          <p:nvPr/>
        </p:nvSpPr>
        <p:spPr>
          <a:xfrm>
            <a:off x="2035968" y="1500187"/>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Arial"/>
              </a:rPr>
              <a:t>HỖ TRỢ ĐĂNG KÝ BẢN QUYỀN</a:t>
            </a:r>
            <a:endParaRPr lang="en-US" dirty="0"/>
          </a:p>
        </p:txBody>
      </p:sp>
      <p:sp>
        <p:nvSpPr>
          <p:cNvPr id="13" name="Rectangle: Rounded Corners 12">
            <a:extLst>
              <a:ext uri="{FF2B5EF4-FFF2-40B4-BE49-F238E27FC236}">
                <a16:creationId xmlns:a16="http://schemas.microsoft.com/office/drawing/2014/main" id="{6D646C8B-FEAE-BF54-508B-138633CE8C83}"/>
              </a:ext>
            </a:extLst>
          </p:cNvPr>
          <p:cNvSpPr/>
          <p:nvPr/>
        </p:nvSpPr>
        <p:spPr>
          <a:xfrm>
            <a:off x="1369217" y="2595562"/>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KIỂM DUYỆT NỘI DUNG TỰ ĐỘNG</a:t>
            </a:r>
          </a:p>
        </p:txBody>
      </p:sp>
      <p:sp>
        <p:nvSpPr>
          <p:cNvPr id="14" name="Rectangle: Rounded Corners 13">
            <a:extLst>
              <a:ext uri="{FF2B5EF4-FFF2-40B4-BE49-F238E27FC236}">
                <a16:creationId xmlns:a16="http://schemas.microsoft.com/office/drawing/2014/main" id="{FCCDE8D4-8221-801A-0389-6A2F185C86BD}"/>
              </a:ext>
            </a:extLst>
          </p:cNvPr>
          <p:cNvSpPr/>
          <p:nvPr/>
        </p:nvSpPr>
        <p:spPr>
          <a:xfrm>
            <a:off x="1369217" y="3719512"/>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PHÂN PHỐI NỘI DUNG SỐ TỰ ĐỘNG</a:t>
            </a:r>
          </a:p>
        </p:txBody>
      </p:sp>
      <p:sp>
        <p:nvSpPr>
          <p:cNvPr id="15" name="Rectangle: Rounded Corners 14">
            <a:extLst>
              <a:ext uri="{FF2B5EF4-FFF2-40B4-BE49-F238E27FC236}">
                <a16:creationId xmlns:a16="http://schemas.microsoft.com/office/drawing/2014/main" id="{2A623E5E-2599-E4F9-90D9-37493465B36F}"/>
              </a:ext>
            </a:extLst>
          </p:cNvPr>
          <p:cNvSpPr/>
          <p:nvPr/>
        </p:nvSpPr>
        <p:spPr>
          <a:xfrm>
            <a:off x="2035967" y="4795837"/>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cs typeface="Arial"/>
              </a:rPr>
              <a:t>LIÊN KẾT TRUYỀN THÔNG NỘI DUNG SỐ</a:t>
            </a:r>
          </a:p>
        </p:txBody>
      </p:sp>
      <p:sp>
        <p:nvSpPr>
          <p:cNvPr id="16" name="Rectangle: Rounded Corners 15">
            <a:extLst>
              <a:ext uri="{FF2B5EF4-FFF2-40B4-BE49-F238E27FC236}">
                <a16:creationId xmlns:a16="http://schemas.microsoft.com/office/drawing/2014/main" id="{DB60E0FB-0324-7CF6-03AA-D9579A1371EE}"/>
              </a:ext>
            </a:extLst>
          </p:cNvPr>
          <p:cNvSpPr/>
          <p:nvPr/>
        </p:nvSpPr>
        <p:spPr>
          <a:xfrm>
            <a:off x="6827042" y="1500187"/>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CÔNG NGHỆ BẢO VỆ BẢN QUYỀN</a:t>
            </a:r>
            <a:endParaRPr lang="en-US" dirty="0"/>
          </a:p>
        </p:txBody>
      </p:sp>
      <p:sp>
        <p:nvSpPr>
          <p:cNvPr id="17" name="Rectangle: Rounded Corners 16">
            <a:extLst>
              <a:ext uri="{FF2B5EF4-FFF2-40B4-BE49-F238E27FC236}">
                <a16:creationId xmlns:a16="http://schemas.microsoft.com/office/drawing/2014/main" id="{0486A625-EC62-44BC-4C54-ED30A208A04B}"/>
              </a:ext>
            </a:extLst>
          </p:cNvPr>
          <p:cNvSpPr/>
          <p:nvPr/>
        </p:nvSpPr>
        <p:spPr>
          <a:xfrm>
            <a:off x="7369967" y="2595562"/>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XỬ LÝ, LƯU TRỮ DỮ LIỆU LỚN</a:t>
            </a:r>
          </a:p>
        </p:txBody>
      </p:sp>
      <p:sp>
        <p:nvSpPr>
          <p:cNvPr id="18" name="Rectangle: Rounded Corners 17">
            <a:extLst>
              <a:ext uri="{FF2B5EF4-FFF2-40B4-BE49-F238E27FC236}">
                <a16:creationId xmlns:a16="http://schemas.microsoft.com/office/drawing/2014/main" id="{4CD95815-00A7-3A02-4EEF-7CCC5B3AB4DA}"/>
              </a:ext>
            </a:extLst>
          </p:cNvPr>
          <p:cNvSpPr/>
          <p:nvPr/>
        </p:nvSpPr>
        <p:spPr>
          <a:xfrm>
            <a:off x="7369967" y="3671887"/>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Arial"/>
              </a:rPr>
              <a:t>HỖ TRỢ PHÁP LÝ BẢN QUYỀN</a:t>
            </a:r>
          </a:p>
        </p:txBody>
      </p:sp>
      <p:sp>
        <p:nvSpPr>
          <p:cNvPr id="19" name="Rectangle: Rounded Corners 18">
            <a:extLst>
              <a:ext uri="{FF2B5EF4-FFF2-40B4-BE49-F238E27FC236}">
                <a16:creationId xmlns:a16="http://schemas.microsoft.com/office/drawing/2014/main" id="{08726D46-6EE5-F1E8-2473-EC9C50E10840}"/>
              </a:ext>
            </a:extLst>
          </p:cNvPr>
          <p:cNvSpPr/>
          <p:nvPr/>
        </p:nvSpPr>
        <p:spPr>
          <a:xfrm>
            <a:off x="6931817" y="4795837"/>
            <a:ext cx="2428875" cy="933450"/>
          </a:xfrm>
          <a:prstGeom prst="roundRect">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cs typeface="Arial"/>
              </a:rPr>
              <a:t>PHÁT HIỆN VÀ BÁO CÁO VI PHẠM BẢN QUYỀN</a:t>
            </a:r>
          </a:p>
        </p:txBody>
      </p:sp>
      <p:sp>
        <p:nvSpPr>
          <p:cNvPr id="20" name="Oval 19">
            <a:extLst>
              <a:ext uri="{FF2B5EF4-FFF2-40B4-BE49-F238E27FC236}">
                <a16:creationId xmlns:a16="http://schemas.microsoft.com/office/drawing/2014/main" id="{D799C7C1-9F57-DB84-6CA6-95FDC137C6BC}"/>
              </a:ext>
            </a:extLst>
          </p:cNvPr>
          <p:cNvSpPr/>
          <p:nvPr/>
        </p:nvSpPr>
        <p:spPr>
          <a:xfrm>
            <a:off x="4417218" y="2431255"/>
            <a:ext cx="2476500" cy="2486025"/>
          </a:xfrm>
          <a:prstGeom prst="ellipse">
            <a:avLst/>
          </a:prstGeom>
          <a:solidFill>
            <a:srgbClr val="00717D"/>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cs typeface="Arial"/>
              </a:rPr>
              <a:t>CÔNG NGHỆ</a:t>
            </a:r>
          </a:p>
        </p:txBody>
      </p:sp>
    </p:spTree>
    <p:extLst>
      <p:ext uri="{BB962C8B-B14F-4D97-AF65-F5344CB8AC3E}">
        <p14:creationId xmlns:p14="http://schemas.microsoft.com/office/powerpoint/2010/main" val="11381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3205</TotalTime>
  <Words>3666</Words>
  <Application>Microsoft Macintosh PowerPoint</Application>
  <PresentationFormat>Widescreen</PresentationFormat>
  <Paragraphs>277</Paragraphs>
  <Slides>29</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Arial</vt:lpstr>
      <vt:lpstr>Calibri</vt:lpstr>
      <vt:lpstr>Calibri Light</vt:lpstr>
      <vt:lpstr>Jura</vt:lpstr>
      <vt:lpstr>Montserrat</vt:lpstr>
      <vt:lpstr>Montserrat ExtraBold</vt:lpstr>
      <vt:lpstr>Montserrat Medium</vt:lpstr>
      <vt:lpstr>Segoe UI</vt:lpstr>
      <vt:lpstr>SegoeuiPc</vt:lpstr>
      <vt:lpstr>Times New Roman</vt:lpstr>
      <vt:lpstr>Wingdings</vt:lpstr>
      <vt:lpstr>office theme</vt:lpstr>
      <vt:lpstr>Futuristic Background by Slidesgo</vt:lpstr>
      <vt:lpstr>Office Theme</vt:lpstr>
      <vt:lpstr>THAM LUẬN:  VAI TRÒ CÔNG NGHỆ TRONG BẢO VỆ  TÀI SẢN SỐ, BẢN QUYỀN SỐ</vt:lpstr>
      <vt:lpstr>TÀI SẢN SỐ</vt:lpstr>
      <vt:lpstr>CÁC LOẠI TÀI SẢN TRÊN NỀN TẢNG SỐ</vt:lpstr>
      <vt:lpstr>TÀI SẢN SỐ BÁO CHÍ, PHÁT THANH, TRUYỀN HÌNH</vt:lpstr>
      <vt:lpstr>HÌNH THỨC ĐÁNH CẮP BẢN QUYỀN TRÊN NỀN TẢNG SỐ</vt:lpstr>
      <vt:lpstr>KHAI THÁC PHỔ BIẾN TẠI VIỆT NAM</vt:lpstr>
      <vt:lpstr>PowerPoint Presentation</vt:lpstr>
      <vt:lpstr>PowerPoint Presentation</vt:lpstr>
      <vt:lpstr>CÔNG NGHỆ TRONG BẢO VỆ BẢN QUYỀN</vt:lpstr>
      <vt:lpstr>TRỤC BẢN QUYỀN SỐ QUỐC GIA</vt:lpstr>
      <vt:lpstr>TRỤC BẢN QUYỀN SỐ QUỐC GIA</vt:lpstr>
      <vt:lpstr>TRỤC BẢN QUYỀN SỐ QUỐC GIA</vt:lpstr>
      <vt:lpstr>MỤC TIÊU GIẢI PHÁP</vt:lpstr>
      <vt:lpstr>GIẢI PHÁP CÔNG NGHỆ HỖ TRỢ</vt:lpstr>
      <vt:lpstr>PowerPoint Presentation</vt:lpstr>
      <vt:lpstr>GIẢI PHÁP QUÉT TỰ ĐỘNG</vt:lpstr>
      <vt:lpstr>SẢN PHẨM CÔNG NGHỆ</vt:lpstr>
      <vt:lpstr>SẢN PHẨM CÔNG NGHỆ</vt:lpstr>
      <vt:lpstr>PowerPoint Presentation</vt:lpstr>
      <vt:lpstr>PowerPoint Presentation</vt:lpstr>
      <vt:lpstr>GIẢI PHÁP VIDEO MATCHING</vt:lpstr>
      <vt:lpstr>GIẢI PHÁP AUDIO MATCHING</vt:lpstr>
      <vt:lpstr>GIẢI PHÁP MEDIA STUDIO</vt:lpstr>
      <vt:lpstr>GIẢI PHÁP FACE DETECTION</vt:lpstr>
      <vt:lpstr>GIẢI PHÁP VIOLENCE DETECTION</vt:lpstr>
      <vt:lpstr>GIẢI PHÁP NUDITY DETECTION</vt:lpstr>
      <vt:lpstr>DCC AUTOLISTENING</vt:lpstr>
      <vt:lpstr>GIẢI PHÁP TÒA SOẠN HỘI TỤ</vt:lpstr>
      <vt:lpstr>THANKS &amp; REGARDS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 An</dc:creator>
  <cp:lastModifiedBy>Ha Van</cp:lastModifiedBy>
  <cp:revision>155</cp:revision>
  <dcterms:created xsi:type="dcterms:W3CDTF">2023-07-20T09:26:12Z</dcterms:created>
  <dcterms:modified xsi:type="dcterms:W3CDTF">2026-06-19T13:57:44Z</dcterms:modified>
</cp:coreProperties>
</file>