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A3531-FED6-E4DE-40AA-72E69AF5D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F239D-5E55-E442-6C3A-97C482220D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09D9C-997A-C584-1059-972EE580B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9D67-E8D9-4CB9-A8B5-EE7DDFE48897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8B809-5381-3C7A-8F43-33294A905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F8CED-1367-9BC0-63FB-B9C809B8A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CCB8-DA26-4C01-BBFA-47A8CAA53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826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75E5A-C3CD-EA92-CCCE-1D3BB725C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44817F-1373-3AFB-4B09-584237806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D99C-08CC-CD79-4F22-0662EFAF1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9D67-E8D9-4CB9-A8B5-EE7DDFE48897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3E93F-8274-D732-CE0F-55316083B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6BD67-6093-AF25-8364-BF90DA4B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CCB8-DA26-4C01-BBFA-47A8CAA53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78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5F8F2-E720-35F1-8720-ABBC6BF0E2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3D15B1-A03B-9B6E-1725-F460DA25A5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5C6B5-0F86-253A-AFBD-CB6D896F3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9D67-E8D9-4CB9-A8B5-EE7DDFE48897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66199-E931-451C-BC73-CCF08575D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4A23-E759-3292-4F61-5F84E336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CCB8-DA26-4C01-BBFA-47A8CAA53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120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9AB02-3F9D-EFC3-5DEC-CD7C973CD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60CEB-E0F8-4077-1FAB-39642BA52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718CB-2F93-E374-12BF-3081A301F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9D67-E8D9-4CB9-A8B5-EE7DDFE48897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F6205-8333-2572-158C-292840A2F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5A0B0-FB46-6F50-B798-5E116AF82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CCB8-DA26-4C01-BBFA-47A8CAA53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4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4CC02-5544-D283-EDD2-7D5DA1A22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14102-C814-4D03-CA05-A72AECA4B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ABE59-2876-2304-BD93-FEA61953D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9D67-E8D9-4CB9-A8B5-EE7DDFE48897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0B308-6E46-FAFE-62C6-1CD8C3675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D21C1-9C0D-3BC7-7361-23FAA5EF7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CCB8-DA26-4C01-BBFA-47A8CAA53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641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295D1-9EC1-DD3B-00E8-B1E4D3C80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08902-4C9D-D25F-1FAF-D91E4B393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D5F452-B07A-485A-CB73-07D74955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5B091-B946-0E09-4FD0-6D4905EED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9D67-E8D9-4CB9-A8B5-EE7DDFE48897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43843-E99F-6635-65F3-A073A7A9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E93D5-EFC8-A450-E344-6163B447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CCB8-DA26-4C01-BBFA-47A8CAA53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299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CB01A-E1E9-58A4-0CC3-580227E12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43C66D-A1F2-4C9B-D969-445BFEACA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AFD2CE-0CB3-FE45-DF55-AD1D1CBCE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045145-5679-58F9-E328-A698981AA0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1FA3D4-D983-3364-A4A8-6D8CDB8B94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8F004B-6857-16F1-2C4B-48E3A851F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9D67-E8D9-4CB9-A8B5-EE7DDFE48897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FFFFDF-1542-7664-8FF0-33AC6FFD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CB8F46-95AC-3AAD-A67A-C7260383D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CCB8-DA26-4C01-BBFA-47A8CAA53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835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31F9D-FD9D-AC9B-963A-A7DFEDC7E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91C522-BBD3-D27C-5E4B-DEF38297D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9D67-E8D9-4CB9-A8B5-EE7DDFE48897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E47CD-7D03-CDA8-3D5D-94E74C0B2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B73A93-C02A-1046-90D5-73E826EFE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CCB8-DA26-4C01-BBFA-47A8CAA53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14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FB1225-0206-6A59-40BC-8A3F29A7A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9D67-E8D9-4CB9-A8B5-EE7DDFE48897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B4261F-B9D6-2066-7F19-921E2B09E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300B3-959B-E61F-9DD4-839986B22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CCB8-DA26-4C01-BBFA-47A8CAA53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865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13EC-645B-F1F8-7327-DE328318E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55FAF-8431-548D-404D-5CF5CC76D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113D8-EB6C-C722-8870-CA99CCD98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513DD4-0A39-938C-0AFA-99CF139BD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9D67-E8D9-4CB9-A8B5-EE7DDFE48897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1B215-C2BC-9DEB-98DD-33FFDC1F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6B246-9031-A87C-84C6-FDBE75A8C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CCB8-DA26-4C01-BBFA-47A8CAA53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72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1A47D-A337-5CBC-3734-2B4F695C3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5A99F9-A291-C784-2B5E-0AB210FFE7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28F70-E63A-7642-76F9-6DE409403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604C74-3148-F46B-C076-1D81F5454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9D67-E8D9-4CB9-A8B5-EE7DDFE48897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7A0AE9-1D18-A18F-4463-476ED7C2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BBCD57-5961-2894-6B1E-930B46D40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CCB8-DA26-4C01-BBFA-47A8CAA53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289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089E0C-859E-CCAF-35BE-A884D3E1C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AD87B-B2BD-1425-5EED-766D527AE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911C6-8BBB-D92C-F958-4AA9398CB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39D67-E8D9-4CB9-A8B5-EE7DDFE48897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A7843-847F-FFD2-D63C-97CD2494E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1368-B896-DC01-E2F2-DC7999E2E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ACCB8-DA26-4C01-BBFA-47A8CAA53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833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28F6CE-BBDA-33AE-B334-B3A4BB998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69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469B3-D18A-8BA1-8EB3-DCAB4CA9D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687188-03E9-1820-F424-971E1BE08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80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90249-0EE5-34D7-E534-27E803E66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FD546F-85D8-3AD8-D7D0-7F9507ABC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37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C3FDD-2FE4-1DF3-2F5F-257E58B79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609340-29E6-6A46-0171-BC2FE348A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57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031C3-F326-6FDC-2D94-97910B9F0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93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E572F-E1F9-0983-2C6F-F7E4DD2B1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ACB84-8474-B57E-FC8A-3EC82B5BD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54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AEE7F-45FD-BCD8-F3D9-A9B6E85A5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411281-E452-448E-B605-E573013F8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86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F7A73-DAEB-07E6-D53B-1D5C0037C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E74E17-0264-B982-3889-2849CA81D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12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DB22A-FCA4-7D14-73C2-D7FCD2206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EEA47E-285D-B102-0ED7-D52707243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69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B13E5-CCDD-B183-6DE3-75BEBA147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1B336B-D624-9E07-4EED-D2E0F7AC0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2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DD022-C6E4-D5BB-0509-02E8E6734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A4BAA-C461-11E7-83FE-50AC9AE81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75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8E48B-869F-1B88-7E8B-1726FA956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5B1BE9-D2A5-AE4F-9E89-8BA29562F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87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nguyen hoang</dc:creator>
  <cp:lastModifiedBy>nguyen hoang</cp:lastModifiedBy>
  <cp:revision>1</cp:revision>
  <dcterms:created xsi:type="dcterms:W3CDTF">2026-06-17T08:55:37Z</dcterms:created>
  <dcterms:modified xsi:type="dcterms:W3CDTF">2026-06-17T09:30:34Z</dcterms:modified>
</cp:coreProperties>
</file>